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3"/>
  </p:handoutMasterIdLst>
  <p:sldIdLst>
    <p:sldId id="275" r:id="rId2"/>
  </p:sldIdLst>
  <p:sldSz cx="16202025" cy="27003375"/>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505">
          <p15:clr>
            <a:srgbClr val="A4A3A4"/>
          </p15:clr>
        </p15:guide>
        <p15:guide id="2" pos="5103">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3080"/>
    <a:srgbClr val="3399FF"/>
    <a:srgbClr val="333399"/>
    <a:srgbClr val="FFCC66"/>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p:scale>
          <a:sx n="60" d="100"/>
          <a:sy n="60" d="100"/>
        </p:scale>
        <p:origin x="1764" y="-372"/>
      </p:cViewPr>
      <p:guideLst>
        <p:guide orient="horz" pos="8505"/>
        <p:guide pos="5103"/>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97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39939" name="Rectangle 3"/>
          <p:cNvSpPr>
            <a:spLocks noGrp="1" noChangeArrowheads="1"/>
          </p:cNvSpPr>
          <p:nvPr>
            <p:ph type="dt" sz="quarter" idx="1"/>
          </p:nvPr>
        </p:nvSpPr>
        <p:spPr bwMode="auto">
          <a:xfrm>
            <a:off x="3884613" y="0"/>
            <a:ext cx="2971800" cy="497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39940" name="Rectangle 4"/>
          <p:cNvSpPr>
            <a:spLocks noGrp="1" noChangeArrowheads="1"/>
          </p:cNvSpPr>
          <p:nvPr>
            <p:ph type="ftr" sz="quarter" idx="2"/>
          </p:nvPr>
        </p:nvSpPr>
        <p:spPr bwMode="auto">
          <a:xfrm>
            <a:off x="0" y="9446678"/>
            <a:ext cx="2971800" cy="497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39941" name="Rectangle 5"/>
          <p:cNvSpPr>
            <a:spLocks noGrp="1" noChangeArrowheads="1"/>
          </p:cNvSpPr>
          <p:nvPr>
            <p:ph type="sldNum" sz="quarter" idx="3"/>
          </p:nvPr>
        </p:nvSpPr>
        <p:spPr bwMode="auto">
          <a:xfrm>
            <a:off x="3884613" y="9446678"/>
            <a:ext cx="2971800" cy="497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F61561-7A01-46F4-A2A7-F59EDADB6264}" type="slidenum">
              <a:rPr lang="en-US" altLang="ja-JP"/>
              <a:pPr/>
              <a:t>‹#›</a:t>
            </a:fld>
            <a:endParaRPr lang="en-US" altLang="ja-JP"/>
          </a:p>
        </p:txBody>
      </p:sp>
    </p:spTree>
    <p:extLst>
      <p:ext uri="{BB962C8B-B14F-4D97-AF65-F5344CB8AC3E}">
        <p14:creationId xmlns:p14="http://schemas.microsoft.com/office/powerpoint/2010/main" val="18050051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25253" y="4419304"/>
            <a:ext cx="12151519" cy="9401175"/>
          </a:xfrm>
        </p:spPr>
        <p:txBody>
          <a:bodyPr anchor="b"/>
          <a:lstStyle>
            <a:lvl1pPr algn="ctr">
              <a:defRPr sz="7973"/>
            </a:lvl1pPr>
          </a:lstStyle>
          <a:p>
            <a:r>
              <a:rPr kumimoji="1" lang="ja-JP" altLang="en-US"/>
              <a:t>マスター タイトルの書式設定</a:t>
            </a:r>
          </a:p>
        </p:txBody>
      </p:sp>
      <p:sp>
        <p:nvSpPr>
          <p:cNvPr id="3" name="サブタイトル 2"/>
          <p:cNvSpPr>
            <a:spLocks noGrp="1"/>
          </p:cNvSpPr>
          <p:nvPr>
            <p:ph type="subTitle" idx="1"/>
          </p:nvPr>
        </p:nvSpPr>
        <p:spPr>
          <a:xfrm>
            <a:off x="2025253" y="14183025"/>
            <a:ext cx="12151519" cy="6519563"/>
          </a:xfrm>
        </p:spPr>
        <p:txBody>
          <a:bodyPr/>
          <a:lstStyle>
            <a:lvl1pPr marL="0" indent="0" algn="ctr">
              <a:buNone/>
              <a:defRPr sz="3189"/>
            </a:lvl1pPr>
            <a:lvl2pPr marL="607573" indent="0" algn="ctr">
              <a:buNone/>
              <a:defRPr sz="2658"/>
            </a:lvl2pPr>
            <a:lvl3pPr marL="1215146" indent="0" algn="ctr">
              <a:buNone/>
              <a:defRPr sz="2392"/>
            </a:lvl3pPr>
            <a:lvl4pPr marL="1822719" indent="0" algn="ctr">
              <a:buNone/>
              <a:defRPr sz="2126"/>
            </a:lvl4pPr>
            <a:lvl5pPr marL="2430292" indent="0" algn="ctr">
              <a:buNone/>
              <a:defRPr sz="2126"/>
            </a:lvl5pPr>
            <a:lvl6pPr marL="3037865" indent="0" algn="ctr">
              <a:buNone/>
              <a:defRPr sz="2126"/>
            </a:lvl6pPr>
            <a:lvl7pPr marL="3645438" indent="0" algn="ctr">
              <a:buNone/>
              <a:defRPr sz="2126"/>
            </a:lvl7pPr>
            <a:lvl8pPr marL="4253012" indent="0" algn="ctr">
              <a:buNone/>
              <a:defRPr sz="2126"/>
            </a:lvl8pPr>
            <a:lvl9pPr marL="4860585" indent="0" algn="ctr">
              <a:buNone/>
              <a:defRPr sz="2126"/>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EA4CBD07-DBDA-4267-975B-0F97D98D85F0}" type="slidenum">
              <a:rPr lang="en-US" altLang="ja-JP" smtClean="0"/>
              <a:pPr/>
              <a:t>‹#›</a:t>
            </a:fld>
            <a:endParaRPr lang="en-US" altLang="ja-JP"/>
          </a:p>
        </p:txBody>
      </p:sp>
      <p:sp>
        <p:nvSpPr>
          <p:cNvPr id="7" name="Freeform 50"/>
          <p:cNvSpPr>
            <a:spLocks/>
          </p:cNvSpPr>
          <p:nvPr userDrawn="1"/>
        </p:nvSpPr>
        <p:spPr bwMode="auto">
          <a:xfrm>
            <a:off x="-19690" y="17045882"/>
            <a:ext cx="12497500" cy="7350919"/>
          </a:xfrm>
          <a:custGeom>
            <a:avLst/>
            <a:gdLst>
              <a:gd name="T0" fmla="*/ 4443 w 4443"/>
              <a:gd name="T1" fmla="*/ 122 h 1176"/>
              <a:gd name="T2" fmla="*/ 4321 w 4443"/>
              <a:gd name="T3" fmla="*/ 850 h 1176"/>
              <a:gd name="T4" fmla="*/ 4205 w 4443"/>
              <a:gd name="T5" fmla="*/ 693 h 1176"/>
              <a:gd name="T6" fmla="*/ 2831 w 4443"/>
              <a:gd name="T7" fmla="*/ 1176 h 1176"/>
              <a:gd name="T8" fmla="*/ 2280 w 4443"/>
              <a:gd name="T9" fmla="*/ 945 h 1176"/>
              <a:gd name="T10" fmla="*/ 7 w 4443"/>
              <a:gd name="T11" fmla="*/ 931 h 1176"/>
              <a:gd name="T12" fmla="*/ 0 w 4443"/>
              <a:gd name="T13" fmla="*/ 796 h 1176"/>
              <a:gd name="T14" fmla="*/ 2294 w 4443"/>
              <a:gd name="T15" fmla="*/ 795 h 1176"/>
              <a:gd name="T16" fmla="*/ 2824 w 4443"/>
              <a:gd name="T17" fmla="*/ 1006 h 1176"/>
              <a:gd name="T18" fmla="*/ 3892 w 4443"/>
              <a:gd name="T19" fmla="*/ 251 h 1176"/>
              <a:gd name="T20" fmla="*/ 3715 w 4443"/>
              <a:gd name="T21" fmla="*/ 0 h 1176"/>
              <a:gd name="T22" fmla="*/ 4443 w 4443"/>
              <a:gd name="T23" fmla="*/ 122 h 1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43" h="1176">
                <a:moveTo>
                  <a:pt x="4443" y="122"/>
                </a:moveTo>
                <a:lnTo>
                  <a:pt x="4321" y="850"/>
                </a:lnTo>
                <a:lnTo>
                  <a:pt x="4205" y="693"/>
                </a:lnTo>
                <a:lnTo>
                  <a:pt x="2831" y="1176"/>
                </a:lnTo>
                <a:lnTo>
                  <a:pt x="2280" y="945"/>
                </a:lnTo>
                <a:lnTo>
                  <a:pt x="7" y="931"/>
                </a:lnTo>
                <a:lnTo>
                  <a:pt x="0" y="796"/>
                </a:lnTo>
                <a:lnTo>
                  <a:pt x="2294" y="795"/>
                </a:lnTo>
                <a:lnTo>
                  <a:pt x="2824" y="1006"/>
                </a:lnTo>
                <a:lnTo>
                  <a:pt x="3892" y="251"/>
                </a:lnTo>
                <a:lnTo>
                  <a:pt x="3715" y="0"/>
                </a:lnTo>
                <a:lnTo>
                  <a:pt x="4443" y="122"/>
                </a:lnTo>
                <a:close/>
              </a:path>
            </a:pathLst>
          </a:custGeom>
          <a:solidFill>
            <a:schemeClr val="fo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246888" tIns="123444" rIns="246888" bIns="123444"/>
          <a:lstStyle/>
          <a:p>
            <a:endParaRPr lang="ja-JP" altLang="en-US"/>
          </a:p>
        </p:txBody>
      </p:sp>
    </p:spTree>
    <p:extLst>
      <p:ext uri="{BB962C8B-B14F-4D97-AF65-F5344CB8AC3E}">
        <p14:creationId xmlns:p14="http://schemas.microsoft.com/office/powerpoint/2010/main" val="399467571"/>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BC8BAEB8-11DB-4B4E-A1A0-04625A551B07}" type="slidenum">
              <a:rPr lang="en-US" altLang="ja-JP" smtClean="0"/>
              <a:pPr/>
              <a:t>‹#›</a:t>
            </a:fld>
            <a:endParaRPr lang="en-US" altLang="ja-JP"/>
          </a:p>
        </p:txBody>
      </p:sp>
    </p:spTree>
    <p:extLst>
      <p:ext uri="{BB962C8B-B14F-4D97-AF65-F5344CB8AC3E}">
        <p14:creationId xmlns:p14="http://schemas.microsoft.com/office/powerpoint/2010/main" val="367689192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1594574" y="1437680"/>
            <a:ext cx="3493562" cy="2288411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1113889" y="1437680"/>
            <a:ext cx="10278160" cy="2288411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C4A5E96F-BE33-4E31-A802-5F66F6FF3F1E}" type="slidenum">
              <a:rPr lang="en-US" altLang="ja-JP" smtClean="0"/>
              <a:pPr/>
              <a:t>‹#›</a:t>
            </a:fld>
            <a:endParaRPr lang="en-US" altLang="ja-JP"/>
          </a:p>
        </p:txBody>
      </p:sp>
    </p:spTree>
    <p:extLst>
      <p:ext uri="{BB962C8B-B14F-4D97-AF65-F5344CB8AC3E}">
        <p14:creationId xmlns:p14="http://schemas.microsoft.com/office/powerpoint/2010/main" val="1582400535"/>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810102" y="1025130"/>
            <a:ext cx="14691525" cy="2269036"/>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810101" y="4856861"/>
            <a:ext cx="13797038" cy="16583321"/>
          </a:xfrm>
        </p:spPr>
        <p:txBody>
          <a:bodyPr/>
          <a:lstStyle/>
          <a:p>
            <a:endParaRPr lang="ja-JP" altLang="en-US"/>
          </a:p>
        </p:txBody>
      </p:sp>
      <p:sp>
        <p:nvSpPr>
          <p:cNvPr id="4" name="日付プレースホルダー 3"/>
          <p:cNvSpPr>
            <a:spLocks noGrp="1"/>
          </p:cNvSpPr>
          <p:nvPr>
            <p:ph type="dt" sz="half" idx="10"/>
          </p:nvPr>
        </p:nvSpPr>
        <p:spPr>
          <a:xfrm>
            <a:off x="492250" y="25303162"/>
            <a:ext cx="3780473" cy="1100138"/>
          </a:xfrm>
        </p:spPr>
        <p:txBody>
          <a:bodyPr/>
          <a:lstStyle>
            <a:lvl1pPr>
              <a:defRPr/>
            </a:lvl1pPr>
          </a:lstStyle>
          <a:p>
            <a:endParaRPr lang="en-US" altLang="ja-JP"/>
          </a:p>
        </p:txBody>
      </p:sp>
      <p:sp>
        <p:nvSpPr>
          <p:cNvPr id="5" name="フッター プレースホルダー 4"/>
          <p:cNvSpPr>
            <a:spLocks noGrp="1"/>
          </p:cNvSpPr>
          <p:nvPr>
            <p:ph type="ftr" sz="quarter" idx="11"/>
          </p:nvPr>
        </p:nvSpPr>
        <p:spPr>
          <a:xfrm>
            <a:off x="5217841" y="25303162"/>
            <a:ext cx="5130641" cy="1100138"/>
          </a:xfrm>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a:xfrm>
            <a:off x="11293600" y="25303162"/>
            <a:ext cx="3780473" cy="1100138"/>
          </a:xfrm>
        </p:spPr>
        <p:txBody>
          <a:bodyPr/>
          <a:lstStyle>
            <a:lvl1pPr>
              <a:defRPr/>
            </a:lvl1pPr>
          </a:lstStyle>
          <a:p>
            <a:fld id="{E62A2C99-3309-4463-BA91-38F15EB157C5}" type="slidenum">
              <a:rPr lang="en-US" altLang="ja-JP"/>
              <a:pPr/>
              <a:t>‹#›</a:t>
            </a:fld>
            <a:endParaRPr lang="en-US" altLang="ja-JP"/>
          </a:p>
        </p:txBody>
      </p:sp>
    </p:spTree>
    <p:extLst>
      <p:ext uri="{BB962C8B-B14F-4D97-AF65-F5344CB8AC3E}">
        <p14:creationId xmlns:p14="http://schemas.microsoft.com/office/powerpoint/2010/main" val="92098520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285D5D2A-3D9E-4419-9678-E86E231ECC19}" type="slidenum">
              <a:rPr lang="en-US" altLang="ja-JP" smtClean="0"/>
              <a:pPr/>
              <a:t>‹#›</a:t>
            </a:fld>
            <a:endParaRPr lang="en-US" altLang="ja-JP"/>
          </a:p>
        </p:txBody>
      </p:sp>
    </p:spTree>
    <p:extLst>
      <p:ext uri="{BB962C8B-B14F-4D97-AF65-F5344CB8AC3E}">
        <p14:creationId xmlns:p14="http://schemas.microsoft.com/office/powerpoint/2010/main" val="337352562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05450" y="6732095"/>
            <a:ext cx="13974247" cy="11232652"/>
          </a:xfrm>
        </p:spPr>
        <p:txBody>
          <a:bodyPr anchor="b"/>
          <a:lstStyle>
            <a:lvl1pPr>
              <a:defRPr sz="7973"/>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105450" y="18071013"/>
            <a:ext cx="13974247" cy="5906986"/>
          </a:xfrm>
        </p:spPr>
        <p:txBody>
          <a:bodyPr/>
          <a:lstStyle>
            <a:lvl1pPr marL="0" indent="0">
              <a:buNone/>
              <a:defRPr sz="3189">
                <a:solidFill>
                  <a:schemeClr val="tx1">
                    <a:tint val="75000"/>
                  </a:schemeClr>
                </a:solidFill>
              </a:defRPr>
            </a:lvl1pPr>
            <a:lvl2pPr marL="607573" indent="0">
              <a:buNone/>
              <a:defRPr sz="2658">
                <a:solidFill>
                  <a:schemeClr val="tx1">
                    <a:tint val="75000"/>
                  </a:schemeClr>
                </a:solidFill>
              </a:defRPr>
            </a:lvl2pPr>
            <a:lvl3pPr marL="1215146" indent="0">
              <a:buNone/>
              <a:defRPr sz="2392">
                <a:solidFill>
                  <a:schemeClr val="tx1">
                    <a:tint val="75000"/>
                  </a:schemeClr>
                </a:solidFill>
              </a:defRPr>
            </a:lvl3pPr>
            <a:lvl4pPr marL="1822719" indent="0">
              <a:buNone/>
              <a:defRPr sz="2126">
                <a:solidFill>
                  <a:schemeClr val="tx1">
                    <a:tint val="75000"/>
                  </a:schemeClr>
                </a:solidFill>
              </a:defRPr>
            </a:lvl4pPr>
            <a:lvl5pPr marL="2430292" indent="0">
              <a:buNone/>
              <a:defRPr sz="2126">
                <a:solidFill>
                  <a:schemeClr val="tx1">
                    <a:tint val="75000"/>
                  </a:schemeClr>
                </a:solidFill>
              </a:defRPr>
            </a:lvl5pPr>
            <a:lvl6pPr marL="3037865" indent="0">
              <a:buNone/>
              <a:defRPr sz="2126">
                <a:solidFill>
                  <a:schemeClr val="tx1">
                    <a:tint val="75000"/>
                  </a:schemeClr>
                </a:solidFill>
              </a:defRPr>
            </a:lvl6pPr>
            <a:lvl7pPr marL="3645438" indent="0">
              <a:buNone/>
              <a:defRPr sz="2126">
                <a:solidFill>
                  <a:schemeClr val="tx1">
                    <a:tint val="75000"/>
                  </a:schemeClr>
                </a:solidFill>
              </a:defRPr>
            </a:lvl7pPr>
            <a:lvl8pPr marL="4253012" indent="0">
              <a:buNone/>
              <a:defRPr sz="2126">
                <a:solidFill>
                  <a:schemeClr val="tx1">
                    <a:tint val="75000"/>
                  </a:schemeClr>
                </a:solidFill>
              </a:defRPr>
            </a:lvl8pPr>
            <a:lvl9pPr marL="4860585" indent="0">
              <a:buNone/>
              <a:defRPr sz="2126">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DDD3BE24-1C86-4445-ACBA-7D9C12908550}" type="slidenum">
              <a:rPr lang="en-US" altLang="ja-JP" smtClean="0"/>
              <a:pPr/>
              <a:t>‹#›</a:t>
            </a:fld>
            <a:endParaRPr lang="en-US" altLang="ja-JP"/>
          </a:p>
        </p:txBody>
      </p:sp>
    </p:spTree>
    <p:extLst>
      <p:ext uri="{BB962C8B-B14F-4D97-AF65-F5344CB8AC3E}">
        <p14:creationId xmlns:p14="http://schemas.microsoft.com/office/powerpoint/2010/main" val="147557507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1113889" y="7188399"/>
            <a:ext cx="6885861" cy="1713339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8202275" y="7188399"/>
            <a:ext cx="6885861" cy="1713339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en-US" altLang="ja-JP"/>
          </a:p>
        </p:txBody>
      </p:sp>
      <p:sp>
        <p:nvSpPr>
          <p:cNvPr id="6" name="フッター プレースホルダー 5"/>
          <p:cNvSpPr>
            <a:spLocks noGrp="1"/>
          </p:cNvSpPr>
          <p:nvPr>
            <p:ph type="ftr" sz="quarter" idx="11"/>
          </p:nvPr>
        </p:nvSpPr>
        <p:spPr/>
        <p:txBody>
          <a:bodyPr/>
          <a:lstStyle/>
          <a:p>
            <a:endParaRPr lang="en-US" altLang="ja-JP"/>
          </a:p>
        </p:txBody>
      </p:sp>
      <p:sp>
        <p:nvSpPr>
          <p:cNvPr id="7" name="スライド番号プレースホルダー 6"/>
          <p:cNvSpPr>
            <a:spLocks noGrp="1"/>
          </p:cNvSpPr>
          <p:nvPr>
            <p:ph type="sldNum" sz="quarter" idx="12"/>
          </p:nvPr>
        </p:nvSpPr>
        <p:spPr/>
        <p:txBody>
          <a:bodyPr/>
          <a:lstStyle/>
          <a:p>
            <a:fld id="{F5110043-F8F3-4C80-A724-241A13C6E498}" type="slidenum">
              <a:rPr lang="en-US" altLang="ja-JP" smtClean="0"/>
              <a:pPr/>
              <a:t>‹#›</a:t>
            </a:fld>
            <a:endParaRPr lang="en-US" altLang="ja-JP"/>
          </a:p>
        </p:txBody>
      </p:sp>
    </p:spTree>
    <p:extLst>
      <p:ext uri="{BB962C8B-B14F-4D97-AF65-F5344CB8AC3E}">
        <p14:creationId xmlns:p14="http://schemas.microsoft.com/office/powerpoint/2010/main" val="136401937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115999" y="1437682"/>
            <a:ext cx="13974247" cy="5219404"/>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1116000" y="6619579"/>
            <a:ext cx="6854215" cy="3244154"/>
          </a:xfrm>
        </p:spPr>
        <p:txBody>
          <a:bodyPr anchor="b"/>
          <a:lstStyle>
            <a:lvl1pPr marL="0" indent="0">
              <a:buNone/>
              <a:defRPr sz="3189" b="1"/>
            </a:lvl1pPr>
            <a:lvl2pPr marL="607573" indent="0">
              <a:buNone/>
              <a:defRPr sz="2658" b="1"/>
            </a:lvl2pPr>
            <a:lvl3pPr marL="1215146" indent="0">
              <a:buNone/>
              <a:defRPr sz="2392" b="1"/>
            </a:lvl3pPr>
            <a:lvl4pPr marL="1822719" indent="0">
              <a:buNone/>
              <a:defRPr sz="2126" b="1"/>
            </a:lvl4pPr>
            <a:lvl5pPr marL="2430292" indent="0">
              <a:buNone/>
              <a:defRPr sz="2126" b="1"/>
            </a:lvl5pPr>
            <a:lvl6pPr marL="3037865" indent="0">
              <a:buNone/>
              <a:defRPr sz="2126" b="1"/>
            </a:lvl6pPr>
            <a:lvl7pPr marL="3645438" indent="0">
              <a:buNone/>
              <a:defRPr sz="2126" b="1"/>
            </a:lvl7pPr>
            <a:lvl8pPr marL="4253012" indent="0">
              <a:buNone/>
              <a:defRPr sz="2126" b="1"/>
            </a:lvl8pPr>
            <a:lvl9pPr marL="4860585" indent="0">
              <a:buNone/>
              <a:defRPr sz="2126"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1116000" y="9863733"/>
            <a:ext cx="6854215" cy="1450806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8202275" y="6619579"/>
            <a:ext cx="6887971" cy="3244154"/>
          </a:xfrm>
        </p:spPr>
        <p:txBody>
          <a:bodyPr anchor="b"/>
          <a:lstStyle>
            <a:lvl1pPr marL="0" indent="0">
              <a:buNone/>
              <a:defRPr sz="3189" b="1"/>
            </a:lvl1pPr>
            <a:lvl2pPr marL="607573" indent="0">
              <a:buNone/>
              <a:defRPr sz="2658" b="1"/>
            </a:lvl2pPr>
            <a:lvl3pPr marL="1215146" indent="0">
              <a:buNone/>
              <a:defRPr sz="2392" b="1"/>
            </a:lvl3pPr>
            <a:lvl4pPr marL="1822719" indent="0">
              <a:buNone/>
              <a:defRPr sz="2126" b="1"/>
            </a:lvl4pPr>
            <a:lvl5pPr marL="2430292" indent="0">
              <a:buNone/>
              <a:defRPr sz="2126" b="1"/>
            </a:lvl5pPr>
            <a:lvl6pPr marL="3037865" indent="0">
              <a:buNone/>
              <a:defRPr sz="2126" b="1"/>
            </a:lvl6pPr>
            <a:lvl7pPr marL="3645438" indent="0">
              <a:buNone/>
              <a:defRPr sz="2126" b="1"/>
            </a:lvl7pPr>
            <a:lvl8pPr marL="4253012" indent="0">
              <a:buNone/>
              <a:defRPr sz="2126" b="1"/>
            </a:lvl8pPr>
            <a:lvl9pPr marL="4860585" indent="0">
              <a:buNone/>
              <a:defRPr sz="2126"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8202275" y="9863733"/>
            <a:ext cx="6887971" cy="1450806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en-US" altLang="ja-JP"/>
          </a:p>
        </p:txBody>
      </p:sp>
      <p:sp>
        <p:nvSpPr>
          <p:cNvPr id="8" name="フッター プレースホルダー 7"/>
          <p:cNvSpPr>
            <a:spLocks noGrp="1"/>
          </p:cNvSpPr>
          <p:nvPr>
            <p:ph type="ftr" sz="quarter" idx="11"/>
          </p:nvPr>
        </p:nvSpPr>
        <p:spPr/>
        <p:txBody>
          <a:bodyPr/>
          <a:lstStyle/>
          <a:p>
            <a:endParaRPr lang="en-US" altLang="ja-JP"/>
          </a:p>
        </p:txBody>
      </p:sp>
      <p:sp>
        <p:nvSpPr>
          <p:cNvPr id="9" name="スライド番号プレースホルダー 8"/>
          <p:cNvSpPr>
            <a:spLocks noGrp="1"/>
          </p:cNvSpPr>
          <p:nvPr>
            <p:ph type="sldNum" sz="quarter" idx="12"/>
          </p:nvPr>
        </p:nvSpPr>
        <p:spPr/>
        <p:txBody>
          <a:bodyPr/>
          <a:lstStyle/>
          <a:p>
            <a:fld id="{A45D3B8F-8704-4377-A40C-EB84A5440569}" type="slidenum">
              <a:rPr lang="en-US" altLang="ja-JP" smtClean="0"/>
              <a:pPr/>
              <a:t>‹#›</a:t>
            </a:fld>
            <a:endParaRPr lang="en-US" altLang="ja-JP"/>
          </a:p>
        </p:txBody>
      </p:sp>
    </p:spTree>
    <p:extLst>
      <p:ext uri="{BB962C8B-B14F-4D97-AF65-F5344CB8AC3E}">
        <p14:creationId xmlns:p14="http://schemas.microsoft.com/office/powerpoint/2010/main" val="127187761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en-US" altLang="ja-JP"/>
          </a:p>
        </p:txBody>
      </p:sp>
      <p:sp>
        <p:nvSpPr>
          <p:cNvPr id="4" name="フッター プレースホルダー 3"/>
          <p:cNvSpPr>
            <a:spLocks noGrp="1"/>
          </p:cNvSpPr>
          <p:nvPr>
            <p:ph type="ftr" sz="quarter" idx="11"/>
          </p:nvPr>
        </p:nvSpPr>
        <p:spPr/>
        <p:txBody>
          <a:bodyPr/>
          <a:lstStyle/>
          <a:p>
            <a:endParaRPr lang="en-US" altLang="ja-JP"/>
          </a:p>
        </p:txBody>
      </p:sp>
      <p:sp>
        <p:nvSpPr>
          <p:cNvPr id="5" name="スライド番号プレースホルダー 4"/>
          <p:cNvSpPr>
            <a:spLocks noGrp="1"/>
          </p:cNvSpPr>
          <p:nvPr>
            <p:ph type="sldNum" sz="quarter" idx="12"/>
          </p:nvPr>
        </p:nvSpPr>
        <p:spPr/>
        <p:txBody>
          <a:bodyPr/>
          <a:lstStyle/>
          <a:p>
            <a:fld id="{68452A77-8B62-4D73-BD26-38675E2D5DB7}" type="slidenum">
              <a:rPr lang="en-US" altLang="ja-JP" smtClean="0"/>
              <a:pPr/>
              <a:t>‹#›</a:t>
            </a:fld>
            <a:endParaRPr lang="en-US" altLang="ja-JP"/>
          </a:p>
        </p:txBody>
      </p:sp>
    </p:spTree>
    <p:extLst>
      <p:ext uri="{BB962C8B-B14F-4D97-AF65-F5344CB8AC3E}">
        <p14:creationId xmlns:p14="http://schemas.microsoft.com/office/powerpoint/2010/main" val="293289717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en-US" altLang="ja-JP"/>
          </a:p>
        </p:txBody>
      </p:sp>
      <p:sp>
        <p:nvSpPr>
          <p:cNvPr id="3" name="フッター プレースホルダー 2"/>
          <p:cNvSpPr>
            <a:spLocks noGrp="1"/>
          </p:cNvSpPr>
          <p:nvPr>
            <p:ph type="ftr" sz="quarter" idx="11"/>
          </p:nvPr>
        </p:nvSpPr>
        <p:spPr/>
        <p:txBody>
          <a:bodyPr/>
          <a:lstStyle/>
          <a:p>
            <a:endParaRPr lang="en-US" altLang="ja-JP"/>
          </a:p>
        </p:txBody>
      </p:sp>
      <p:sp>
        <p:nvSpPr>
          <p:cNvPr id="4" name="スライド番号プレースホルダー 3"/>
          <p:cNvSpPr>
            <a:spLocks noGrp="1"/>
          </p:cNvSpPr>
          <p:nvPr>
            <p:ph type="sldNum" sz="quarter" idx="12"/>
          </p:nvPr>
        </p:nvSpPr>
        <p:spPr/>
        <p:txBody>
          <a:bodyPr/>
          <a:lstStyle/>
          <a:p>
            <a:fld id="{9761AD63-B5D7-4AC6-85FB-8A239DD1CEFA}" type="slidenum">
              <a:rPr lang="en-US" altLang="ja-JP" smtClean="0"/>
              <a:pPr/>
              <a:t>‹#›</a:t>
            </a:fld>
            <a:endParaRPr lang="en-US" altLang="ja-JP"/>
          </a:p>
        </p:txBody>
      </p:sp>
    </p:spTree>
    <p:extLst>
      <p:ext uri="{BB962C8B-B14F-4D97-AF65-F5344CB8AC3E}">
        <p14:creationId xmlns:p14="http://schemas.microsoft.com/office/powerpoint/2010/main" val="239402315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116000" y="1800225"/>
            <a:ext cx="5225574" cy="6300788"/>
          </a:xfrm>
        </p:spPr>
        <p:txBody>
          <a:bodyPr anchor="b"/>
          <a:lstStyle>
            <a:lvl1pPr>
              <a:defRPr sz="4252"/>
            </a:lvl1pPr>
          </a:lstStyle>
          <a:p>
            <a:r>
              <a:rPr kumimoji="1" lang="ja-JP" altLang="en-US"/>
              <a:t>マスター タイトルの書式設定</a:t>
            </a:r>
          </a:p>
        </p:txBody>
      </p:sp>
      <p:sp>
        <p:nvSpPr>
          <p:cNvPr id="3" name="コンテンツ プレースホルダー 2"/>
          <p:cNvSpPr>
            <a:spLocks noGrp="1"/>
          </p:cNvSpPr>
          <p:nvPr>
            <p:ph idx="1"/>
          </p:nvPr>
        </p:nvSpPr>
        <p:spPr>
          <a:xfrm>
            <a:off x="6887971" y="3887988"/>
            <a:ext cx="8202275" cy="19189898"/>
          </a:xfrm>
        </p:spPr>
        <p:txBody>
          <a:bodyPr/>
          <a:lstStyle>
            <a:lvl1pPr>
              <a:defRPr sz="4252"/>
            </a:lvl1pPr>
            <a:lvl2pPr>
              <a:defRPr sz="3721"/>
            </a:lvl2pPr>
            <a:lvl3pPr>
              <a:defRPr sz="3189"/>
            </a:lvl3pPr>
            <a:lvl4pPr>
              <a:defRPr sz="2658"/>
            </a:lvl4pPr>
            <a:lvl5pPr>
              <a:defRPr sz="2658"/>
            </a:lvl5pPr>
            <a:lvl6pPr>
              <a:defRPr sz="2658"/>
            </a:lvl6pPr>
            <a:lvl7pPr>
              <a:defRPr sz="2658"/>
            </a:lvl7pPr>
            <a:lvl8pPr>
              <a:defRPr sz="2658"/>
            </a:lvl8pPr>
            <a:lvl9pPr>
              <a:defRPr sz="265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1116000" y="8101012"/>
            <a:ext cx="5225574" cy="15008128"/>
          </a:xfrm>
        </p:spPr>
        <p:txBody>
          <a:bodyPr/>
          <a:lstStyle>
            <a:lvl1pPr marL="0" indent="0">
              <a:buNone/>
              <a:defRPr sz="2126"/>
            </a:lvl1pPr>
            <a:lvl2pPr marL="607573" indent="0">
              <a:buNone/>
              <a:defRPr sz="1860"/>
            </a:lvl2pPr>
            <a:lvl3pPr marL="1215146" indent="0">
              <a:buNone/>
              <a:defRPr sz="1595"/>
            </a:lvl3pPr>
            <a:lvl4pPr marL="1822719" indent="0">
              <a:buNone/>
              <a:defRPr sz="1329"/>
            </a:lvl4pPr>
            <a:lvl5pPr marL="2430292" indent="0">
              <a:buNone/>
              <a:defRPr sz="1329"/>
            </a:lvl5pPr>
            <a:lvl6pPr marL="3037865" indent="0">
              <a:buNone/>
              <a:defRPr sz="1329"/>
            </a:lvl6pPr>
            <a:lvl7pPr marL="3645438" indent="0">
              <a:buNone/>
              <a:defRPr sz="1329"/>
            </a:lvl7pPr>
            <a:lvl8pPr marL="4253012" indent="0">
              <a:buNone/>
              <a:defRPr sz="1329"/>
            </a:lvl8pPr>
            <a:lvl9pPr marL="4860585" indent="0">
              <a:buNone/>
              <a:defRPr sz="132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en-US" altLang="ja-JP"/>
          </a:p>
        </p:txBody>
      </p:sp>
      <p:sp>
        <p:nvSpPr>
          <p:cNvPr id="6" name="フッター プレースホルダー 5"/>
          <p:cNvSpPr>
            <a:spLocks noGrp="1"/>
          </p:cNvSpPr>
          <p:nvPr>
            <p:ph type="ftr" sz="quarter" idx="11"/>
          </p:nvPr>
        </p:nvSpPr>
        <p:spPr/>
        <p:txBody>
          <a:bodyPr/>
          <a:lstStyle/>
          <a:p>
            <a:endParaRPr lang="en-US" altLang="ja-JP"/>
          </a:p>
        </p:txBody>
      </p:sp>
      <p:sp>
        <p:nvSpPr>
          <p:cNvPr id="7" name="スライド番号プレースホルダー 6"/>
          <p:cNvSpPr>
            <a:spLocks noGrp="1"/>
          </p:cNvSpPr>
          <p:nvPr>
            <p:ph type="sldNum" sz="quarter" idx="12"/>
          </p:nvPr>
        </p:nvSpPr>
        <p:spPr/>
        <p:txBody>
          <a:bodyPr/>
          <a:lstStyle/>
          <a:p>
            <a:fld id="{BD572756-F627-4A6B-A94D-AA14DC57A753}" type="slidenum">
              <a:rPr lang="en-US" altLang="ja-JP" smtClean="0"/>
              <a:pPr/>
              <a:t>‹#›</a:t>
            </a:fld>
            <a:endParaRPr lang="en-US" altLang="ja-JP"/>
          </a:p>
        </p:txBody>
      </p:sp>
    </p:spTree>
    <p:extLst>
      <p:ext uri="{BB962C8B-B14F-4D97-AF65-F5344CB8AC3E}">
        <p14:creationId xmlns:p14="http://schemas.microsoft.com/office/powerpoint/2010/main" val="309819182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116000" y="1800225"/>
            <a:ext cx="5225574" cy="6300788"/>
          </a:xfrm>
        </p:spPr>
        <p:txBody>
          <a:bodyPr anchor="b"/>
          <a:lstStyle>
            <a:lvl1pPr>
              <a:defRPr sz="4252"/>
            </a:lvl1pPr>
          </a:lstStyle>
          <a:p>
            <a:r>
              <a:rPr kumimoji="1" lang="ja-JP" altLang="en-US"/>
              <a:t>マスター タイトルの書式設定</a:t>
            </a:r>
          </a:p>
        </p:txBody>
      </p:sp>
      <p:sp>
        <p:nvSpPr>
          <p:cNvPr id="3" name="図プレースホルダー 2"/>
          <p:cNvSpPr>
            <a:spLocks noGrp="1"/>
          </p:cNvSpPr>
          <p:nvPr>
            <p:ph type="pic" idx="1"/>
          </p:nvPr>
        </p:nvSpPr>
        <p:spPr>
          <a:xfrm>
            <a:off x="6887971" y="3887988"/>
            <a:ext cx="8202275" cy="19189898"/>
          </a:xfrm>
        </p:spPr>
        <p:txBody>
          <a:bodyPr/>
          <a:lstStyle>
            <a:lvl1pPr marL="0" indent="0">
              <a:buNone/>
              <a:defRPr sz="4252"/>
            </a:lvl1pPr>
            <a:lvl2pPr marL="607573" indent="0">
              <a:buNone/>
              <a:defRPr sz="3721"/>
            </a:lvl2pPr>
            <a:lvl3pPr marL="1215146" indent="0">
              <a:buNone/>
              <a:defRPr sz="3189"/>
            </a:lvl3pPr>
            <a:lvl4pPr marL="1822719" indent="0">
              <a:buNone/>
              <a:defRPr sz="2658"/>
            </a:lvl4pPr>
            <a:lvl5pPr marL="2430292" indent="0">
              <a:buNone/>
              <a:defRPr sz="2658"/>
            </a:lvl5pPr>
            <a:lvl6pPr marL="3037865" indent="0">
              <a:buNone/>
              <a:defRPr sz="2658"/>
            </a:lvl6pPr>
            <a:lvl7pPr marL="3645438" indent="0">
              <a:buNone/>
              <a:defRPr sz="2658"/>
            </a:lvl7pPr>
            <a:lvl8pPr marL="4253012" indent="0">
              <a:buNone/>
              <a:defRPr sz="2658"/>
            </a:lvl8pPr>
            <a:lvl9pPr marL="4860585" indent="0">
              <a:buNone/>
              <a:defRPr sz="2658"/>
            </a:lvl9pPr>
          </a:lstStyle>
          <a:p>
            <a:endParaRPr kumimoji="1" lang="ja-JP" altLang="en-US"/>
          </a:p>
        </p:txBody>
      </p:sp>
      <p:sp>
        <p:nvSpPr>
          <p:cNvPr id="4" name="テキスト プレースホルダー 3"/>
          <p:cNvSpPr>
            <a:spLocks noGrp="1"/>
          </p:cNvSpPr>
          <p:nvPr>
            <p:ph type="body" sz="half" idx="2"/>
          </p:nvPr>
        </p:nvSpPr>
        <p:spPr>
          <a:xfrm>
            <a:off x="1116000" y="8101012"/>
            <a:ext cx="5225574" cy="15008128"/>
          </a:xfrm>
        </p:spPr>
        <p:txBody>
          <a:bodyPr/>
          <a:lstStyle>
            <a:lvl1pPr marL="0" indent="0">
              <a:buNone/>
              <a:defRPr sz="2126"/>
            </a:lvl1pPr>
            <a:lvl2pPr marL="607573" indent="0">
              <a:buNone/>
              <a:defRPr sz="1860"/>
            </a:lvl2pPr>
            <a:lvl3pPr marL="1215146" indent="0">
              <a:buNone/>
              <a:defRPr sz="1595"/>
            </a:lvl3pPr>
            <a:lvl4pPr marL="1822719" indent="0">
              <a:buNone/>
              <a:defRPr sz="1329"/>
            </a:lvl4pPr>
            <a:lvl5pPr marL="2430292" indent="0">
              <a:buNone/>
              <a:defRPr sz="1329"/>
            </a:lvl5pPr>
            <a:lvl6pPr marL="3037865" indent="0">
              <a:buNone/>
              <a:defRPr sz="1329"/>
            </a:lvl6pPr>
            <a:lvl7pPr marL="3645438" indent="0">
              <a:buNone/>
              <a:defRPr sz="1329"/>
            </a:lvl7pPr>
            <a:lvl8pPr marL="4253012" indent="0">
              <a:buNone/>
              <a:defRPr sz="1329"/>
            </a:lvl8pPr>
            <a:lvl9pPr marL="4860585" indent="0">
              <a:buNone/>
              <a:defRPr sz="132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en-US" altLang="ja-JP"/>
          </a:p>
        </p:txBody>
      </p:sp>
      <p:sp>
        <p:nvSpPr>
          <p:cNvPr id="6" name="フッター プレースホルダー 5"/>
          <p:cNvSpPr>
            <a:spLocks noGrp="1"/>
          </p:cNvSpPr>
          <p:nvPr>
            <p:ph type="ftr" sz="quarter" idx="11"/>
          </p:nvPr>
        </p:nvSpPr>
        <p:spPr/>
        <p:txBody>
          <a:bodyPr/>
          <a:lstStyle/>
          <a:p>
            <a:endParaRPr lang="en-US" altLang="ja-JP"/>
          </a:p>
        </p:txBody>
      </p:sp>
      <p:sp>
        <p:nvSpPr>
          <p:cNvPr id="7" name="スライド番号プレースホルダー 6"/>
          <p:cNvSpPr>
            <a:spLocks noGrp="1"/>
          </p:cNvSpPr>
          <p:nvPr>
            <p:ph type="sldNum" sz="quarter" idx="12"/>
          </p:nvPr>
        </p:nvSpPr>
        <p:spPr/>
        <p:txBody>
          <a:bodyPr/>
          <a:lstStyle/>
          <a:p>
            <a:fld id="{5CA68BE6-6368-4B26-B8A9-D9A216F7CD1B}" type="slidenum">
              <a:rPr lang="en-US" altLang="ja-JP" smtClean="0"/>
              <a:pPr/>
              <a:t>‹#›</a:t>
            </a:fld>
            <a:endParaRPr lang="en-US" altLang="ja-JP"/>
          </a:p>
        </p:txBody>
      </p:sp>
    </p:spTree>
    <p:extLst>
      <p:ext uri="{BB962C8B-B14F-4D97-AF65-F5344CB8AC3E}">
        <p14:creationId xmlns:p14="http://schemas.microsoft.com/office/powerpoint/2010/main" val="33284941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113889" y="1437682"/>
            <a:ext cx="13974247" cy="5219404"/>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1113889" y="7188399"/>
            <a:ext cx="13974247" cy="1713339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1113889" y="25028130"/>
            <a:ext cx="3645456" cy="1437680"/>
          </a:xfrm>
          <a:prstGeom prst="rect">
            <a:avLst/>
          </a:prstGeom>
        </p:spPr>
        <p:txBody>
          <a:bodyPr vert="horz" lIns="91440" tIns="45720" rIns="91440" bIns="45720" rtlCol="0" anchor="ctr"/>
          <a:lstStyle>
            <a:lvl1pPr algn="l">
              <a:defRPr sz="1595">
                <a:solidFill>
                  <a:schemeClr val="tx1">
                    <a:tint val="75000"/>
                  </a:schemeClr>
                </a:solidFill>
              </a:defRPr>
            </a:lvl1pPr>
          </a:lstStyle>
          <a:p>
            <a:endParaRPr lang="en-US" altLang="ja-JP"/>
          </a:p>
        </p:txBody>
      </p:sp>
      <p:sp>
        <p:nvSpPr>
          <p:cNvPr id="5" name="フッター プレースホルダー 4"/>
          <p:cNvSpPr>
            <a:spLocks noGrp="1"/>
          </p:cNvSpPr>
          <p:nvPr>
            <p:ph type="ftr" sz="quarter" idx="3"/>
          </p:nvPr>
        </p:nvSpPr>
        <p:spPr>
          <a:xfrm>
            <a:off x="5366921" y="25028130"/>
            <a:ext cx="5468183" cy="1437680"/>
          </a:xfrm>
          <a:prstGeom prst="rect">
            <a:avLst/>
          </a:prstGeom>
        </p:spPr>
        <p:txBody>
          <a:bodyPr vert="horz" lIns="91440" tIns="45720" rIns="91440" bIns="45720" rtlCol="0" anchor="ctr"/>
          <a:lstStyle>
            <a:lvl1pPr algn="ctr">
              <a:defRPr sz="1595">
                <a:solidFill>
                  <a:schemeClr val="tx1">
                    <a:tint val="75000"/>
                  </a:schemeClr>
                </a:solidFill>
              </a:defRPr>
            </a:lvl1pPr>
          </a:lstStyle>
          <a:p>
            <a:endParaRPr lang="en-US" altLang="ja-JP"/>
          </a:p>
        </p:txBody>
      </p:sp>
      <p:sp>
        <p:nvSpPr>
          <p:cNvPr id="6" name="スライド番号プレースホルダー 5"/>
          <p:cNvSpPr>
            <a:spLocks noGrp="1"/>
          </p:cNvSpPr>
          <p:nvPr>
            <p:ph type="sldNum" sz="quarter" idx="4"/>
          </p:nvPr>
        </p:nvSpPr>
        <p:spPr>
          <a:xfrm>
            <a:off x="11442680" y="25028130"/>
            <a:ext cx="3645456" cy="1437680"/>
          </a:xfrm>
          <a:prstGeom prst="rect">
            <a:avLst/>
          </a:prstGeom>
        </p:spPr>
        <p:txBody>
          <a:bodyPr vert="horz" lIns="91440" tIns="45720" rIns="91440" bIns="45720" rtlCol="0" anchor="ctr"/>
          <a:lstStyle>
            <a:lvl1pPr algn="r">
              <a:defRPr sz="1595">
                <a:solidFill>
                  <a:schemeClr val="tx1">
                    <a:tint val="75000"/>
                  </a:schemeClr>
                </a:solidFill>
              </a:defRPr>
            </a:lvl1pPr>
          </a:lstStyle>
          <a:p>
            <a:fld id="{EFA459E9-B87C-45C7-949D-042D05CE4273}" type="slidenum">
              <a:rPr lang="en-US" altLang="ja-JP" smtClean="0"/>
              <a:pPr/>
              <a:t>‹#›</a:t>
            </a:fld>
            <a:endParaRPr lang="en-US" altLang="ja-JP"/>
          </a:p>
        </p:txBody>
      </p:sp>
    </p:spTree>
    <p:extLst>
      <p:ext uri="{BB962C8B-B14F-4D97-AF65-F5344CB8AC3E}">
        <p14:creationId xmlns:p14="http://schemas.microsoft.com/office/powerpoint/2010/main" val="221751097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ransition>
    <p:wipe dir="r"/>
  </p:transition>
  <p:txStyles>
    <p:titleStyle>
      <a:lvl1pPr algn="l" defTabSz="1215146" rtl="0" eaLnBrk="1" latinLnBrk="0" hangingPunct="1">
        <a:lnSpc>
          <a:spcPct val="90000"/>
        </a:lnSpc>
        <a:spcBef>
          <a:spcPct val="0"/>
        </a:spcBef>
        <a:buNone/>
        <a:defRPr kumimoji="1" sz="5847" kern="1200">
          <a:solidFill>
            <a:schemeClr val="tx1"/>
          </a:solidFill>
          <a:latin typeface="+mj-lt"/>
          <a:ea typeface="+mj-ea"/>
          <a:cs typeface="+mj-cs"/>
        </a:defRPr>
      </a:lvl1pPr>
    </p:titleStyle>
    <p:bodyStyle>
      <a:lvl1pPr marL="303787" indent="-303787" algn="l" defTabSz="1215146" rtl="0" eaLnBrk="1" latinLnBrk="0" hangingPunct="1">
        <a:lnSpc>
          <a:spcPct val="90000"/>
        </a:lnSpc>
        <a:spcBef>
          <a:spcPts val="1329"/>
        </a:spcBef>
        <a:buFont typeface="Arial" panose="020B0604020202020204" pitchFamily="34" charset="0"/>
        <a:buChar char="•"/>
        <a:defRPr kumimoji="1" sz="3721" kern="1200">
          <a:solidFill>
            <a:schemeClr val="tx1"/>
          </a:solidFill>
          <a:latin typeface="+mn-lt"/>
          <a:ea typeface="+mn-ea"/>
          <a:cs typeface="+mn-cs"/>
        </a:defRPr>
      </a:lvl1pPr>
      <a:lvl2pPr marL="911360" indent="-303787" algn="l" defTabSz="1215146" rtl="0" eaLnBrk="1" latinLnBrk="0" hangingPunct="1">
        <a:lnSpc>
          <a:spcPct val="90000"/>
        </a:lnSpc>
        <a:spcBef>
          <a:spcPts val="664"/>
        </a:spcBef>
        <a:buFont typeface="Arial" panose="020B0604020202020204" pitchFamily="34" charset="0"/>
        <a:buChar char="•"/>
        <a:defRPr kumimoji="1" sz="3189" kern="1200">
          <a:solidFill>
            <a:schemeClr val="tx1"/>
          </a:solidFill>
          <a:latin typeface="+mn-lt"/>
          <a:ea typeface="+mn-ea"/>
          <a:cs typeface="+mn-cs"/>
        </a:defRPr>
      </a:lvl2pPr>
      <a:lvl3pPr marL="1518933" indent="-303787" algn="l" defTabSz="1215146" rtl="0" eaLnBrk="1" latinLnBrk="0" hangingPunct="1">
        <a:lnSpc>
          <a:spcPct val="90000"/>
        </a:lnSpc>
        <a:spcBef>
          <a:spcPts val="664"/>
        </a:spcBef>
        <a:buFont typeface="Arial" panose="020B0604020202020204" pitchFamily="34" charset="0"/>
        <a:buChar char="•"/>
        <a:defRPr kumimoji="1" sz="2658" kern="1200">
          <a:solidFill>
            <a:schemeClr val="tx1"/>
          </a:solidFill>
          <a:latin typeface="+mn-lt"/>
          <a:ea typeface="+mn-ea"/>
          <a:cs typeface="+mn-cs"/>
        </a:defRPr>
      </a:lvl3pPr>
      <a:lvl4pPr marL="2126506" indent="-303787" algn="l" defTabSz="1215146" rtl="0" eaLnBrk="1" latinLnBrk="0" hangingPunct="1">
        <a:lnSpc>
          <a:spcPct val="90000"/>
        </a:lnSpc>
        <a:spcBef>
          <a:spcPts val="664"/>
        </a:spcBef>
        <a:buFont typeface="Arial" panose="020B0604020202020204" pitchFamily="34" charset="0"/>
        <a:buChar char="•"/>
        <a:defRPr kumimoji="1" sz="2392" kern="1200">
          <a:solidFill>
            <a:schemeClr val="tx1"/>
          </a:solidFill>
          <a:latin typeface="+mn-lt"/>
          <a:ea typeface="+mn-ea"/>
          <a:cs typeface="+mn-cs"/>
        </a:defRPr>
      </a:lvl4pPr>
      <a:lvl5pPr marL="2734079" indent="-303787" algn="l" defTabSz="1215146" rtl="0" eaLnBrk="1" latinLnBrk="0" hangingPunct="1">
        <a:lnSpc>
          <a:spcPct val="90000"/>
        </a:lnSpc>
        <a:spcBef>
          <a:spcPts val="664"/>
        </a:spcBef>
        <a:buFont typeface="Arial" panose="020B0604020202020204" pitchFamily="34" charset="0"/>
        <a:buChar char="•"/>
        <a:defRPr kumimoji="1" sz="2392" kern="1200">
          <a:solidFill>
            <a:schemeClr val="tx1"/>
          </a:solidFill>
          <a:latin typeface="+mn-lt"/>
          <a:ea typeface="+mn-ea"/>
          <a:cs typeface="+mn-cs"/>
        </a:defRPr>
      </a:lvl5pPr>
      <a:lvl6pPr marL="3341652" indent="-303787" algn="l" defTabSz="1215146" rtl="0" eaLnBrk="1" latinLnBrk="0" hangingPunct="1">
        <a:lnSpc>
          <a:spcPct val="90000"/>
        </a:lnSpc>
        <a:spcBef>
          <a:spcPts val="664"/>
        </a:spcBef>
        <a:buFont typeface="Arial" panose="020B0604020202020204" pitchFamily="34" charset="0"/>
        <a:buChar char="•"/>
        <a:defRPr kumimoji="1" sz="2392" kern="1200">
          <a:solidFill>
            <a:schemeClr val="tx1"/>
          </a:solidFill>
          <a:latin typeface="+mn-lt"/>
          <a:ea typeface="+mn-ea"/>
          <a:cs typeface="+mn-cs"/>
        </a:defRPr>
      </a:lvl6pPr>
      <a:lvl7pPr marL="3949225" indent="-303787" algn="l" defTabSz="1215146" rtl="0" eaLnBrk="1" latinLnBrk="0" hangingPunct="1">
        <a:lnSpc>
          <a:spcPct val="90000"/>
        </a:lnSpc>
        <a:spcBef>
          <a:spcPts val="664"/>
        </a:spcBef>
        <a:buFont typeface="Arial" panose="020B0604020202020204" pitchFamily="34" charset="0"/>
        <a:buChar char="•"/>
        <a:defRPr kumimoji="1" sz="2392" kern="1200">
          <a:solidFill>
            <a:schemeClr val="tx1"/>
          </a:solidFill>
          <a:latin typeface="+mn-lt"/>
          <a:ea typeface="+mn-ea"/>
          <a:cs typeface="+mn-cs"/>
        </a:defRPr>
      </a:lvl7pPr>
      <a:lvl8pPr marL="4556798" indent="-303787" algn="l" defTabSz="1215146" rtl="0" eaLnBrk="1" latinLnBrk="0" hangingPunct="1">
        <a:lnSpc>
          <a:spcPct val="90000"/>
        </a:lnSpc>
        <a:spcBef>
          <a:spcPts val="664"/>
        </a:spcBef>
        <a:buFont typeface="Arial" panose="020B0604020202020204" pitchFamily="34" charset="0"/>
        <a:buChar char="•"/>
        <a:defRPr kumimoji="1" sz="2392" kern="1200">
          <a:solidFill>
            <a:schemeClr val="tx1"/>
          </a:solidFill>
          <a:latin typeface="+mn-lt"/>
          <a:ea typeface="+mn-ea"/>
          <a:cs typeface="+mn-cs"/>
        </a:defRPr>
      </a:lvl8pPr>
      <a:lvl9pPr marL="5164371" indent="-303787" algn="l" defTabSz="1215146" rtl="0" eaLnBrk="1" latinLnBrk="0" hangingPunct="1">
        <a:lnSpc>
          <a:spcPct val="90000"/>
        </a:lnSpc>
        <a:spcBef>
          <a:spcPts val="664"/>
        </a:spcBef>
        <a:buFont typeface="Arial" panose="020B0604020202020204" pitchFamily="34" charset="0"/>
        <a:buChar char="•"/>
        <a:defRPr kumimoji="1" sz="2392" kern="1200">
          <a:solidFill>
            <a:schemeClr val="tx1"/>
          </a:solidFill>
          <a:latin typeface="+mn-lt"/>
          <a:ea typeface="+mn-ea"/>
          <a:cs typeface="+mn-cs"/>
        </a:defRPr>
      </a:lvl9pPr>
    </p:bodyStyle>
    <p:otherStyle>
      <a:defPPr>
        <a:defRPr lang="ja-JP"/>
      </a:defPPr>
      <a:lvl1pPr marL="0" algn="l" defTabSz="1215146" rtl="0" eaLnBrk="1" latinLnBrk="0" hangingPunct="1">
        <a:defRPr kumimoji="1" sz="2392" kern="1200">
          <a:solidFill>
            <a:schemeClr val="tx1"/>
          </a:solidFill>
          <a:latin typeface="+mn-lt"/>
          <a:ea typeface="+mn-ea"/>
          <a:cs typeface="+mn-cs"/>
        </a:defRPr>
      </a:lvl1pPr>
      <a:lvl2pPr marL="607573" algn="l" defTabSz="1215146" rtl="0" eaLnBrk="1" latinLnBrk="0" hangingPunct="1">
        <a:defRPr kumimoji="1" sz="2392" kern="1200">
          <a:solidFill>
            <a:schemeClr val="tx1"/>
          </a:solidFill>
          <a:latin typeface="+mn-lt"/>
          <a:ea typeface="+mn-ea"/>
          <a:cs typeface="+mn-cs"/>
        </a:defRPr>
      </a:lvl2pPr>
      <a:lvl3pPr marL="1215146" algn="l" defTabSz="1215146" rtl="0" eaLnBrk="1" latinLnBrk="0" hangingPunct="1">
        <a:defRPr kumimoji="1" sz="2392" kern="1200">
          <a:solidFill>
            <a:schemeClr val="tx1"/>
          </a:solidFill>
          <a:latin typeface="+mn-lt"/>
          <a:ea typeface="+mn-ea"/>
          <a:cs typeface="+mn-cs"/>
        </a:defRPr>
      </a:lvl3pPr>
      <a:lvl4pPr marL="1822719" algn="l" defTabSz="1215146" rtl="0" eaLnBrk="1" latinLnBrk="0" hangingPunct="1">
        <a:defRPr kumimoji="1" sz="2392" kern="1200">
          <a:solidFill>
            <a:schemeClr val="tx1"/>
          </a:solidFill>
          <a:latin typeface="+mn-lt"/>
          <a:ea typeface="+mn-ea"/>
          <a:cs typeface="+mn-cs"/>
        </a:defRPr>
      </a:lvl4pPr>
      <a:lvl5pPr marL="2430292" algn="l" defTabSz="1215146" rtl="0" eaLnBrk="1" latinLnBrk="0" hangingPunct="1">
        <a:defRPr kumimoji="1" sz="2392" kern="1200">
          <a:solidFill>
            <a:schemeClr val="tx1"/>
          </a:solidFill>
          <a:latin typeface="+mn-lt"/>
          <a:ea typeface="+mn-ea"/>
          <a:cs typeface="+mn-cs"/>
        </a:defRPr>
      </a:lvl5pPr>
      <a:lvl6pPr marL="3037865" algn="l" defTabSz="1215146" rtl="0" eaLnBrk="1" latinLnBrk="0" hangingPunct="1">
        <a:defRPr kumimoji="1" sz="2392" kern="1200">
          <a:solidFill>
            <a:schemeClr val="tx1"/>
          </a:solidFill>
          <a:latin typeface="+mn-lt"/>
          <a:ea typeface="+mn-ea"/>
          <a:cs typeface="+mn-cs"/>
        </a:defRPr>
      </a:lvl6pPr>
      <a:lvl7pPr marL="3645438" algn="l" defTabSz="1215146" rtl="0" eaLnBrk="1" latinLnBrk="0" hangingPunct="1">
        <a:defRPr kumimoji="1" sz="2392" kern="1200">
          <a:solidFill>
            <a:schemeClr val="tx1"/>
          </a:solidFill>
          <a:latin typeface="+mn-lt"/>
          <a:ea typeface="+mn-ea"/>
          <a:cs typeface="+mn-cs"/>
        </a:defRPr>
      </a:lvl7pPr>
      <a:lvl8pPr marL="4253012" algn="l" defTabSz="1215146" rtl="0" eaLnBrk="1" latinLnBrk="0" hangingPunct="1">
        <a:defRPr kumimoji="1" sz="2392" kern="1200">
          <a:solidFill>
            <a:schemeClr val="tx1"/>
          </a:solidFill>
          <a:latin typeface="+mn-lt"/>
          <a:ea typeface="+mn-ea"/>
          <a:cs typeface="+mn-cs"/>
        </a:defRPr>
      </a:lvl8pPr>
      <a:lvl9pPr marL="4860585" algn="l" defTabSz="1215146" rtl="0" eaLnBrk="1" latinLnBrk="0" hangingPunct="1">
        <a:defRPr kumimoji="1" sz="239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emf"/><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112" y="7355625"/>
            <a:ext cx="6871938" cy="6875331"/>
            <a:chOff x="112" y="7355625"/>
            <a:chExt cx="6871938" cy="6875331"/>
          </a:xfrm>
        </p:grpSpPr>
        <p:pic>
          <p:nvPicPr>
            <p:cNvPr id="18" name="図 17"/>
            <p:cNvPicPr/>
            <p:nvPr/>
          </p:nvPicPr>
          <p:blipFill>
            <a:blip r:embed="rId2"/>
            <a:stretch>
              <a:fillRect/>
            </a:stretch>
          </p:blipFill>
          <p:spPr>
            <a:xfrm>
              <a:off x="112" y="7355625"/>
              <a:ext cx="6871938" cy="6875331"/>
            </a:xfrm>
            <a:prstGeom prst="rect">
              <a:avLst/>
            </a:prstGeom>
          </p:spPr>
        </p:pic>
        <p:sp>
          <p:nvSpPr>
            <p:cNvPr id="12" name="テキスト ボックス 11"/>
            <p:cNvSpPr txBox="1"/>
            <p:nvPr/>
          </p:nvSpPr>
          <p:spPr>
            <a:xfrm>
              <a:off x="1008224" y="8867793"/>
              <a:ext cx="2201162" cy="461665"/>
            </a:xfrm>
            <a:prstGeom prst="rect">
              <a:avLst/>
            </a:prstGeom>
            <a:solidFill>
              <a:schemeClr val="accent5">
                <a:lumMod val="20000"/>
                <a:lumOff val="80000"/>
              </a:schemeClr>
            </a:solidFill>
            <a:ln>
              <a:solidFill>
                <a:schemeClr val="tx1"/>
              </a:solidFill>
            </a:ln>
          </p:spPr>
          <p:txBody>
            <a:bodyPr wrap="square" rtlCol="0">
              <a:spAutoFit/>
            </a:bodyPr>
            <a:lstStyle/>
            <a:p>
              <a:pPr algn="ctr"/>
              <a:r>
                <a:rPr kumimoji="1" lang="en-US" altLang="ja-JP" sz="2400" b="1" dirty="0">
                  <a:latin typeface="Arial" panose="020B0604020202020204" pitchFamily="34" charset="0"/>
                  <a:cs typeface="Arial" panose="020B0604020202020204" pitchFamily="34" charset="0"/>
                </a:rPr>
                <a:t>After training</a:t>
              </a:r>
              <a:endParaRPr kumimoji="1" lang="ja-JP" altLang="en-US" sz="2400" b="1" dirty="0">
                <a:latin typeface="Arial" panose="020B0604020202020204" pitchFamily="34" charset="0"/>
                <a:cs typeface="Arial" panose="020B0604020202020204" pitchFamily="34" charset="0"/>
              </a:endParaRPr>
            </a:p>
          </p:txBody>
        </p:sp>
        <p:sp>
          <p:nvSpPr>
            <p:cNvPr id="29" name="テキスト ボックス 28"/>
            <p:cNvSpPr txBox="1"/>
            <p:nvPr/>
          </p:nvSpPr>
          <p:spPr>
            <a:xfrm>
              <a:off x="3528504" y="8867793"/>
              <a:ext cx="2549939" cy="461665"/>
            </a:xfrm>
            <a:prstGeom prst="rect">
              <a:avLst/>
            </a:prstGeom>
            <a:solidFill>
              <a:schemeClr val="accent5">
                <a:lumMod val="20000"/>
                <a:lumOff val="80000"/>
              </a:schemeClr>
            </a:solidFill>
            <a:ln>
              <a:solidFill>
                <a:schemeClr val="tx1"/>
              </a:solidFill>
            </a:ln>
          </p:spPr>
          <p:txBody>
            <a:bodyPr wrap="square" rtlCol="0">
              <a:spAutoFit/>
            </a:bodyPr>
            <a:lstStyle/>
            <a:p>
              <a:pPr algn="ctr"/>
              <a:r>
                <a:rPr lang="en-US" altLang="ja-JP" sz="2400" b="1" dirty="0">
                  <a:latin typeface="Arial" panose="020B0604020202020204" pitchFamily="34" charset="0"/>
                  <a:cs typeface="Arial" panose="020B0604020202020204" pitchFamily="34" charset="0"/>
                </a:rPr>
                <a:t>Before</a:t>
              </a:r>
              <a:r>
                <a:rPr kumimoji="1" lang="en-US" altLang="ja-JP" sz="2400" b="1" dirty="0">
                  <a:latin typeface="Arial" panose="020B0604020202020204" pitchFamily="34" charset="0"/>
                  <a:cs typeface="Arial" panose="020B0604020202020204" pitchFamily="34" charset="0"/>
                </a:rPr>
                <a:t> training</a:t>
              </a:r>
              <a:endParaRPr kumimoji="1" lang="ja-JP" altLang="en-US" sz="2400" b="1" dirty="0">
                <a:latin typeface="Arial" panose="020B0604020202020204" pitchFamily="34" charset="0"/>
                <a:cs typeface="Arial" panose="020B0604020202020204" pitchFamily="34" charset="0"/>
              </a:endParaRPr>
            </a:p>
          </p:txBody>
        </p:sp>
        <p:sp>
          <p:nvSpPr>
            <p:cNvPr id="30" name="テキスト ボックス 29"/>
            <p:cNvSpPr txBox="1"/>
            <p:nvPr/>
          </p:nvSpPr>
          <p:spPr>
            <a:xfrm>
              <a:off x="670079" y="9466152"/>
              <a:ext cx="986217" cy="338554"/>
            </a:xfrm>
            <a:prstGeom prst="rect">
              <a:avLst/>
            </a:prstGeom>
            <a:solidFill>
              <a:srgbClr val="FFFF00"/>
            </a:solidFill>
            <a:ln>
              <a:solidFill>
                <a:schemeClr val="tx1"/>
              </a:solidFill>
            </a:ln>
          </p:spPr>
          <p:txBody>
            <a:bodyPr wrap="square" rtlCol="0">
              <a:spAutoFit/>
            </a:bodyPr>
            <a:lstStyle/>
            <a:p>
              <a:pPr algn="ctr"/>
              <a:r>
                <a:rPr lang="en-US" altLang="ja-JP" sz="1600" b="1" dirty="0" err="1">
                  <a:latin typeface="Arial" panose="020B0604020202020204" pitchFamily="34" charset="0"/>
                  <a:cs typeface="Arial" panose="020B0604020202020204" pitchFamily="34" charset="0"/>
                </a:rPr>
                <a:t>Chikkun</a:t>
              </a:r>
              <a:endParaRPr kumimoji="1" lang="ja-JP" altLang="en-US" sz="1600" b="1" dirty="0">
                <a:latin typeface="Arial" panose="020B0604020202020204" pitchFamily="34" charset="0"/>
                <a:cs typeface="Arial" panose="020B0604020202020204" pitchFamily="34" charset="0"/>
              </a:endParaRPr>
            </a:p>
          </p:txBody>
        </p:sp>
        <p:sp>
          <p:nvSpPr>
            <p:cNvPr id="31" name="テキスト ボックス 30"/>
            <p:cNvSpPr txBox="1"/>
            <p:nvPr/>
          </p:nvSpPr>
          <p:spPr>
            <a:xfrm>
              <a:off x="1152240" y="10121372"/>
              <a:ext cx="637125" cy="276999"/>
            </a:xfrm>
            <a:prstGeom prst="rect">
              <a:avLst/>
            </a:prstGeom>
            <a:solidFill>
              <a:schemeClr val="bg1"/>
            </a:solidFill>
            <a:ln>
              <a:solidFill>
                <a:schemeClr val="tx1"/>
              </a:solidFill>
            </a:ln>
          </p:spPr>
          <p:txBody>
            <a:bodyPr wrap="square" rtlCol="0">
              <a:spAutoFit/>
            </a:bodyPr>
            <a:lstStyle/>
            <a:p>
              <a:pPr algn="ctr"/>
              <a:r>
                <a:rPr lang="en-US" altLang="ja-JP" sz="1200" b="1" dirty="0" err="1">
                  <a:latin typeface="Arial" panose="020B0604020202020204" pitchFamily="34" charset="0"/>
                  <a:cs typeface="Arial" panose="020B0604020202020204" pitchFamily="34" charset="0"/>
                </a:rPr>
                <a:t>Otete</a:t>
              </a:r>
              <a:endParaRPr kumimoji="1" lang="ja-JP" altLang="en-US" sz="1200" b="1" dirty="0">
                <a:latin typeface="Arial" panose="020B0604020202020204" pitchFamily="34" charset="0"/>
                <a:cs typeface="Arial" panose="020B0604020202020204" pitchFamily="34" charset="0"/>
              </a:endParaRPr>
            </a:p>
          </p:txBody>
        </p:sp>
        <p:sp>
          <p:nvSpPr>
            <p:cNvPr id="32" name="テキスト ボックス 31"/>
            <p:cNvSpPr txBox="1"/>
            <p:nvPr/>
          </p:nvSpPr>
          <p:spPr>
            <a:xfrm>
              <a:off x="670079" y="9782818"/>
              <a:ext cx="804879" cy="338554"/>
            </a:xfrm>
            <a:prstGeom prst="rect">
              <a:avLst/>
            </a:prstGeom>
            <a:solidFill>
              <a:srgbClr val="FFFF00"/>
            </a:solidFill>
            <a:ln>
              <a:solidFill>
                <a:schemeClr val="tx1"/>
              </a:solidFill>
            </a:ln>
          </p:spPr>
          <p:txBody>
            <a:bodyPr wrap="square" rtlCol="0">
              <a:spAutoFit/>
            </a:bodyPr>
            <a:lstStyle/>
            <a:p>
              <a:pPr algn="ctr"/>
              <a:r>
                <a:rPr lang="en-US" altLang="ja-JP" sz="1600" b="1" dirty="0" err="1">
                  <a:latin typeface="Arial" panose="020B0604020202020204" pitchFamily="34" charset="0"/>
                  <a:cs typeface="Arial" panose="020B0604020202020204" pitchFamily="34" charset="0"/>
                </a:rPr>
                <a:t>Pettan</a:t>
              </a:r>
              <a:endParaRPr kumimoji="1" lang="ja-JP" altLang="en-US" sz="1600" b="1" dirty="0">
                <a:latin typeface="Arial" panose="020B0604020202020204" pitchFamily="34" charset="0"/>
                <a:cs typeface="Arial" panose="020B0604020202020204" pitchFamily="34" charset="0"/>
              </a:endParaRPr>
            </a:p>
          </p:txBody>
        </p:sp>
        <p:sp>
          <p:nvSpPr>
            <p:cNvPr id="34" name="テキスト ボックス 33"/>
            <p:cNvSpPr txBox="1"/>
            <p:nvPr/>
          </p:nvSpPr>
          <p:spPr>
            <a:xfrm>
              <a:off x="5796756" y="10307953"/>
              <a:ext cx="745137" cy="230832"/>
            </a:xfrm>
            <a:prstGeom prst="rect">
              <a:avLst/>
            </a:prstGeom>
            <a:solidFill>
              <a:schemeClr val="bg1"/>
            </a:solidFill>
            <a:ln>
              <a:solidFill>
                <a:schemeClr val="tx1"/>
              </a:solidFill>
            </a:ln>
          </p:spPr>
          <p:txBody>
            <a:bodyPr wrap="square" rtlCol="0">
              <a:spAutoFit/>
            </a:bodyPr>
            <a:lstStyle/>
            <a:p>
              <a:pPr algn="ctr"/>
              <a:r>
                <a:rPr lang="en-US" altLang="ja-JP" sz="900" b="1" dirty="0" err="1">
                  <a:latin typeface="Arial" panose="020B0604020202020204" pitchFamily="34" charset="0"/>
                  <a:cs typeface="Arial" panose="020B0604020202020204" pitchFamily="34" charset="0"/>
                </a:rPr>
                <a:t>Bansoko</a:t>
              </a:r>
              <a:endParaRPr kumimoji="1" lang="ja-JP" altLang="en-US" sz="900" b="1" dirty="0">
                <a:latin typeface="Arial" panose="020B0604020202020204" pitchFamily="34" charset="0"/>
                <a:cs typeface="Arial" panose="020B0604020202020204" pitchFamily="34" charset="0"/>
              </a:endParaRPr>
            </a:p>
          </p:txBody>
        </p:sp>
        <p:sp>
          <p:nvSpPr>
            <p:cNvPr id="40" name="テキスト ボックス 39"/>
            <p:cNvSpPr txBox="1"/>
            <p:nvPr/>
          </p:nvSpPr>
          <p:spPr>
            <a:xfrm>
              <a:off x="5328704" y="10285050"/>
              <a:ext cx="447046" cy="230832"/>
            </a:xfrm>
            <a:prstGeom prst="rect">
              <a:avLst/>
            </a:prstGeom>
            <a:solidFill>
              <a:schemeClr val="bg1"/>
            </a:solidFill>
            <a:ln>
              <a:solidFill>
                <a:schemeClr val="tx1"/>
              </a:solidFill>
            </a:ln>
          </p:spPr>
          <p:txBody>
            <a:bodyPr wrap="square" rtlCol="0">
              <a:spAutoFit/>
            </a:bodyPr>
            <a:lstStyle/>
            <a:p>
              <a:pPr algn="ctr"/>
              <a:r>
                <a:rPr lang="en-US" altLang="ja-JP" sz="900" b="1" dirty="0" err="1">
                  <a:latin typeface="Arial" panose="020B0604020202020204" pitchFamily="34" charset="0"/>
                  <a:cs typeface="Arial" panose="020B0604020202020204" pitchFamily="34" charset="0"/>
                </a:rPr>
                <a:t>Itai</a:t>
              </a:r>
              <a:endParaRPr kumimoji="1" lang="ja-JP" altLang="en-US" sz="900" b="1" dirty="0">
                <a:latin typeface="Arial" panose="020B0604020202020204" pitchFamily="34" charset="0"/>
                <a:cs typeface="Arial" panose="020B0604020202020204" pitchFamily="34" charset="0"/>
              </a:endParaRPr>
            </a:p>
          </p:txBody>
        </p:sp>
        <p:sp>
          <p:nvSpPr>
            <p:cNvPr id="46" name="テキスト ボックス 45"/>
            <p:cNvSpPr txBox="1"/>
            <p:nvPr/>
          </p:nvSpPr>
          <p:spPr>
            <a:xfrm>
              <a:off x="4752640" y="10285050"/>
              <a:ext cx="528557" cy="230832"/>
            </a:xfrm>
            <a:prstGeom prst="rect">
              <a:avLst/>
            </a:prstGeom>
            <a:solidFill>
              <a:schemeClr val="bg1"/>
            </a:solidFill>
            <a:ln>
              <a:solidFill>
                <a:schemeClr val="tx1"/>
              </a:solidFill>
            </a:ln>
          </p:spPr>
          <p:txBody>
            <a:bodyPr wrap="square" rtlCol="0">
              <a:spAutoFit/>
            </a:bodyPr>
            <a:lstStyle/>
            <a:p>
              <a:pPr algn="ctr"/>
              <a:r>
                <a:rPr lang="en-US" altLang="ja-JP" sz="900" b="1" dirty="0">
                  <a:latin typeface="Arial" panose="020B0604020202020204" pitchFamily="34" charset="0"/>
                  <a:cs typeface="Arial" panose="020B0604020202020204" pitchFamily="34" charset="0"/>
                </a:rPr>
                <a:t>Naka</a:t>
              </a:r>
              <a:endParaRPr kumimoji="1" lang="ja-JP" altLang="en-US" sz="900" b="1" dirty="0">
                <a:latin typeface="Arial" panose="020B0604020202020204" pitchFamily="34" charset="0"/>
                <a:cs typeface="Arial" panose="020B0604020202020204" pitchFamily="34" charset="0"/>
              </a:endParaRPr>
            </a:p>
          </p:txBody>
        </p:sp>
        <p:sp>
          <p:nvSpPr>
            <p:cNvPr id="47" name="テキスト ボックス 46"/>
            <p:cNvSpPr txBox="1"/>
            <p:nvPr/>
          </p:nvSpPr>
          <p:spPr>
            <a:xfrm>
              <a:off x="2770098" y="9366908"/>
              <a:ext cx="1550494" cy="276999"/>
            </a:xfrm>
            <a:prstGeom prst="rect">
              <a:avLst/>
            </a:prstGeom>
            <a:solidFill>
              <a:schemeClr val="bg1"/>
            </a:solidFill>
            <a:ln>
              <a:solidFill>
                <a:schemeClr val="tx1"/>
              </a:solidFill>
            </a:ln>
          </p:spPr>
          <p:txBody>
            <a:bodyPr wrap="square" rtlCol="0">
              <a:spAutoFit/>
            </a:bodyPr>
            <a:lstStyle/>
            <a:p>
              <a:pPr algn="ctr"/>
              <a:r>
                <a:rPr lang="en-US" altLang="ja-JP" sz="1200" b="1" dirty="0" err="1">
                  <a:latin typeface="Arial" panose="020B0604020202020204" pitchFamily="34" charset="0"/>
                  <a:cs typeface="Arial" panose="020B0604020202020204" pitchFamily="34" charset="0"/>
                </a:rPr>
                <a:t>Nobasu+shitehosii</a:t>
              </a:r>
              <a:endParaRPr kumimoji="1" lang="ja-JP" altLang="en-US" sz="1200" b="1" dirty="0">
                <a:latin typeface="Arial" panose="020B0604020202020204" pitchFamily="34" charset="0"/>
                <a:cs typeface="Arial" panose="020B0604020202020204" pitchFamily="34" charset="0"/>
              </a:endParaRPr>
            </a:p>
          </p:txBody>
        </p:sp>
        <p:sp>
          <p:nvSpPr>
            <p:cNvPr id="48" name="テキスト ボックス 47"/>
            <p:cNvSpPr txBox="1"/>
            <p:nvPr/>
          </p:nvSpPr>
          <p:spPr>
            <a:xfrm>
              <a:off x="2432433" y="9681623"/>
              <a:ext cx="528557" cy="230832"/>
            </a:xfrm>
            <a:prstGeom prst="rect">
              <a:avLst/>
            </a:prstGeom>
            <a:solidFill>
              <a:schemeClr val="bg1"/>
            </a:solidFill>
            <a:ln>
              <a:solidFill>
                <a:schemeClr val="tx1"/>
              </a:solidFill>
            </a:ln>
          </p:spPr>
          <p:txBody>
            <a:bodyPr wrap="square" rtlCol="0">
              <a:spAutoFit/>
            </a:bodyPr>
            <a:lstStyle/>
            <a:p>
              <a:pPr algn="ctr"/>
              <a:r>
                <a:rPr lang="en-US" altLang="ja-JP" sz="900" b="1" dirty="0" err="1">
                  <a:latin typeface="Arial" panose="020B0604020202020204" pitchFamily="34" charset="0"/>
                  <a:cs typeface="Arial" panose="020B0604020202020204" pitchFamily="34" charset="0"/>
                </a:rPr>
                <a:t>Shiiru</a:t>
              </a:r>
              <a:endParaRPr kumimoji="1" lang="ja-JP" altLang="en-US" sz="900" b="1" dirty="0">
                <a:latin typeface="Arial" panose="020B0604020202020204" pitchFamily="34" charset="0"/>
                <a:cs typeface="Arial" panose="020B0604020202020204" pitchFamily="34" charset="0"/>
              </a:endParaRPr>
            </a:p>
          </p:txBody>
        </p:sp>
        <p:sp>
          <p:nvSpPr>
            <p:cNvPr id="49" name="テキスト ボックス 48"/>
            <p:cNvSpPr txBox="1"/>
            <p:nvPr/>
          </p:nvSpPr>
          <p:spPr>
            <a:xfrm>
              <a:off x="2200250" y="9995866"/>
              <a:ext cx="528557" cy="369332"/>
            </a:xfrm>
            <a:prstGeom prst="rect">
              <a:avLst/>
            </a:prstGeom>
            <a:solidFill>
              <a:schemeClr val="bg1"/>
            </a:solidFill>
            <a:ln>
              <a:solidFill>
                <a:schemeClr val="tx1"/>
              </a:solidFill>
            </a:ln>
          </p:spPr>
          <p:txBody>
            <a:bodyPr wrap="square" rtlCol="0">
              <a:spAutoFit/>
            </a:bodyPr>
            <a:lstStyle/>
            <a:p>
              <a:pPr algn="ctr"/>
              <a:r>
                <a:rPr lang="en-US" altLang="ja-JP" sz="900" b="1" dirty="0" err="1">
                  <a:latin typeface="Arial" panose="020B0604020202020204" pitchFamily="34" charset="0"/>
                  <a:cs typeface="Arial" panose="020B0604020202020204" pitchFamily="34" charset="0"/>
                </a:rPr>
                <a:t>Tsumetai</a:t>
              </a:r>
              <a:endParaRPr kumimoji="1" lang="ja-JP" altLang="en-US" sz="900" b="1" dirty="0">
                <a:latin typeface="Arial" panose="020B0604020202020204" pitchFamily="34" charset="0"/>
                <a:cs typeface="Arial" panose="020B0604020202020204" pitchFamily="34" charset="0"/>
              </a:endParaRPr>
            </a:p>
          </p:txBody>
        </p:sp>
        <p:sp>
          <p:nvSpPr>
            <p:cNvPr id="50" name="テキスト ボックス 49"/>
            <p:cNvSpPr txBox="1"/>
            <p:nvPr/>
          </p:nvSpPr>
          <p:spPr>
            <a:xfrm>
              <a:off x="3244072" y="9720988"/>
              <a:ext cx="638127" cy="230832"/>
            </a:xfrm>
            <a:prstGeom prst="rect">
              <a:avLst/>
            </a:prstGeom>
            <a:solidFill>
              <a:schemeClr val="bg1"/>
            </a:solidFill>
            <a:ln>
              <a:solidFill>
                <a:schemeClr val="tx1"/>
              </a:solidFill>
            </a:ln>
          </p:spPr>
          <p:txBody>
            <a:bodyPr wrap="square" rtlCol="0">
              <a:spAutoFit/>
            </a:bodyPr>
            <a:lstStyle/>
            <a:p>
              <a:pPr algn="ctr"/>
              <a:r>
                <a:rPr lang="en-US" altLang="ja-JP" sz="900" b="1" dirty="0" err="1">
                  <a:latin typeface="Arial" panose="020B0604020202020204" pitchFamily="34" charset="0"/>
                  <a:cs typeface="Arial" panose="020B0604020202020204" pitchFamily="34" charset="0"/>
                </a:rPr>
                <a:t>Nobasu</a:t>
              </a:r>
              <a:endParaRPr kumimoji="1" lang="ja-JP" altLang="en-US" sz="900" b="1" dirty="0">
                <a:latin typeface="Arial" panose="020B0604020202020204" pitchFamily="34" charset="0"/>
                <a:cs typeface="Arial" panose="020B0604020202020204" pitchFamily="34" charset="0"/>
              </a:endParaRPr>
            </a:p>
          </p:txBody>
        </p:sp>
        <p:sp>
          <p:nvSpPr>
            <p:cNvPr id="51" name="テキスト ボックス 50"/>
            <p:cNvSpPr txBox="1"/>
            <p:nvPr/>
          </p:nvSpPr>
          <p:spPr>
            <a:xfrm>
              <a:off x="2760447" y="9961273"/>
              <a:ext cx="528557" cy="230832"/>
            </a:xfrm>
            <a:prstGeom prst="rect">
              <a:avLst/>
            </a:prstGeom>
            <a:solidFill>
              <a:schemeClr val="bg1"/>
            </a:solidFill>
            <a:ln>
              <a:solidFill>
                <a:schemeClr val="tx1"/>
              </a:solidFill>
            </a:ln>
          </p:spPr>
          <p:txBody>
            <a:bodyPr wrap="square" rtlCol="0">
              <a:spAutoFit/>
            </a:bodyPr>
            <a:lstStyle/>
            <a:p>
              <a:pPr algn="ctr"/>
              <a:r>
                <a:rPr lang="en-US" altLang="ja-JP" sz="900" b="1" dirty="0" err="1">
                  <a:latin typeface="Arial" panose="020B0604020202020204" pitchFamily="34" charset="0"/>
                  <a:cs typeface="Arial" panose="020B0604020202020204" pitchFamily="34" charset="0"/>
                </a:rPr>
                <a:t>Suru</a:t>
              </a:r>
              <a:endParaRPr kumimoji="1" lang="ja-JP" altLang="en-US" sz="900" b="1" dirty="0">
                <a:latin typeface="Arial" panose="020B0604020202020204" pitchFamily="34" charset="0"/>
                <a:cs typeface="Arial" panose="020B0604020202020204" pitchFamily="34" charset="0"/>
              </a:endParaRPr>
            </a:p>
          </p:txBody>
        </p:sp>
        <p:sp>
          <p:nvSpPr>
            <p:cNvPr id="52" name="テキスト ボックス 51"/>
            <p:cNvSpPr txBox="1"/>
            <p:nvPr/>
          </p:nvSpPr>
          <p:spPr>
            <a:xfrm>
              <a:off x="3328346" y="9998989"/>
              <a:ext cx="560198" cy="230832"/>
            </a:xfrm>
            <a:prstGeom prst="rect">
              <a:avLst/>
            </a:prstGeom>
            <a:solidFill>
              <a:schemeClr val="bg1"/>
            </a:solidFill>
            <a:ln>
              <a:solidFill>
                <a:schemeClr val="tx1"/>
              </a:solidFill>
            </a:ln>
          </p:spPr>
          <p:txBody>
            <a:bodyPr wrap="square" rtlCol="0">
              <a:spAutoFit/>
            </a:bodyPr>
            <a:lstStyle/>
            <a:p>
              <a:pPr algn="ctr"/>
              <a:r>
                <a:rPr lang="en-US" altLang="ja-JP" sz="900" b="1" dirty="0" err="1">
                  <a:latin typeface="Arial" panose="020B0604020202020204" pitchFamily="34" charset="0"/>
                  <a:cs typeface="Arial" panose="020B0604020202020204" pitchFamily="34" charset="0"/>
                </a:rPr>
                <a:t>Gomu</a:t>
              </a:r>
              <a:endParaRPr kumimoji="1" lang="ja-JP" altLang="en-US" sz="900" b="1" dirty="0">
                <a:latin typeface="Arial" panose="020B0604020202020204" pitchFamily="34" charset="0"/>
                <a:cs typeface="Arial" panose="020B0604020202020204" pitchFamily="34" charset="0"/>
              </a:endParaRPr>
            </a:p>
          </p:txBody>
        </p:sp>
        <p:sp>
          <p:nvSpPr>
            <p:cNvPr id="53" name="テキスト ボックス 52"/>
            <p:cNvSpPr txBox="1"/>
            <p:nvPr/>
          </p:nvSpPr>
          <p:spPr>
            <a:xfrm>
              <a:off x="3328346" y="10005113"/>
              <a:ext cx="560198" cy="230832"/>
            </a:xfrm>
            <a:prstGeom prst="rect">
              <a:avLst/>
            </a:prstGeom>
            <a:solidFill>
              <a:schemeClr val="bg1"/>
            </a:solidFill>
            <a:ln>
              <a:solidFill>
                <a:schemeClr val="tx1"/>
              </a:solidFill>
            </a:ln>
          </p:spPr>
          <p:txBody>
            <a:bodyPr wrap="square" rtlCol="0">
              <a:spAutoFit/>
            </a:bodyPr>
            <a:lstStyle/>
            <a:p>
              <a:pPr algn="ctr"/>
              <a:r>
                <a:rPr lang="en-US" altLang="ja-JP" sz="900" b="1" dirty="0" err="1">
                  <a:latin typeface="Arial" panose="020B0604020202020204" pitchFamily="34" charset="0"/>
                  <a:cs typeface="Arial" panose="020B0604020202020204" pitchFamily="34" charset="0"/>
                </a:rPr>
                <a:t>Gomu</a:t>
              </a:r>
              <a:endParaRPr kumimoji="1" lang="ja-JP" altLang="en-US" sz="900" b="1" dirty="0">
                <a:latin typeface="Arial" panose="020B0604020202020204" pitchFamily="34" charset="0"/>
                <a:cs typeface="Arial" panose="020B0604020202020204" pitchFamily="34" charset="0"/>
              </a:endParaRPr>
            </a:p>
          </p:txBody>
        </p:sp>
        <p:sp>
          <p:nvSpPr>
            <p:cNvPr id="54" name="テキスト ボックス 53"/>
            <p:cNvSpPr txBox="1"/>
            <p:nvPr/>
          </p:nvSpPr>
          <p:spPr>
            <a:xfrm>
              <a:off x="3876965" y="9834756"/>
              <a:ext cx="560198" cy="230832"/>
            </a:xfrm>
            <a:prstGeom prst="rect">
              <a:avLst/>
            </a:prstGeom>
            <a:solidFill>
              <a:schemeClr val="bg1"/>
            </a:solidFill>
            <a:ln>
              <a:solidFill>
                <a:schemeClr val="tx1"/>
              </a:solidFill>
            </a:ln>
          </p:spPr>
          <p:txBody>
            <a:bodyPr wrap="square" rtlCol="0">
              <a:spAutoFit/>
            </a:bodyPr>
            <a:lstStyle/>
            <a:p>
              <a:pPr algn="ctr"/>
              <a:r>
                <a:rPr lang="en-US" altLang="ja-JP" sz="900" b="1" dirty="0" err="1">
                  <a:latin typeface="Arial" panose="020B0604020202020204" pitchFamily="34" charset="0"/>
                  <a:cs typeface="Arial" panose="020B0604020202020204" pitchFamily="34" charset="0"/>
                </a:rPr>
                <a:t>Himo</a:t>
              </a:r>
              <a:endParaRPr kumimoji="1" lang="ja-JP" altLang="en-US" sz="900" b="1" dirty="0">
                <a:latin typeface="Arial" panose="020B0604020202020204" pitchFamily="34" charset="0"/>
                <a:cs typeface="Arial" panose="020B0604020202020204" pitchFamily="34" charset="0"/>
              </a:endParaRPr>
            </a:p>
          </p:txBody>
        </p:sp>
        <p:sp>
          <p:nvSpPr>
            <p:cNvPr id="55" name="テキスト ボックス 54"/>
            <p:cNvSpPr txBox="1"/>
            <p:nvPr/>
          </p:nvSpPr>
          <p:spPr>
            <a:xfrm>
              <a:off x="3966360" y="10079977"/>
              <a:ext cx="560198" cy="230832"/>
            </a:xfrm>
            <a:prstGeom prst="rect">
              <a:avLst/>
            </a:prstGeom>
            <a:solidFill>
              <a:schemeClr val="bg1"/>
            </a:solidFill>
            <a:ln>
              <a:solidFill>
                <a:schemeClr val="tx1"/>
              </a:solidFill>
            </a:ln>
          </p:spPr>
          <p:txBody>
            <a:bodyPr wrap="square" rtlCol="0">
              <a:spAutoFit/>
            </a:bodyPr>
            <a:lstStyle/>
            <a:p>
              <a:pPr algn="ctr"/>
              <a:r>
                <a:rPr lang="en-US" altLang="ja-JP" sz="900" b="1" dirty="0" err="1">
                  <a:latin typeface="Arial" panose="020B0604020202020204" pitchFamily="34" charset="0"/>
                  <a:cs typeface="Arial" panose="020B0604020202020204" pitchFamily="34" charset="0"/>
                </a:rPr>
                <a:t>Kirei</a:t>
              </a:r>
              <a:endParaRPr kumimoji="1" lang="ja-JP" altLang="en-US" sz="900" b="1" dirty="0">
                <a:latin typeface="Arial" panose="020B0604020202020204" pitchFamily="34" charset="0"/>
                <a:cs typeface="Arial" panose="020B0604020202020204" pitchFamily="34" charset="0"/>
              </a:endParaRPr>
            </a:p>
          </p:txBody>
        </p:sp>
        <p:sp>
          <p:nvSpPr>
            <p:cNvPr id="56" name="テキスト ボックス 55"/>
            <p:cNvSpPr txBox="1"/>
            <p:nvPr/>
          </p:nvSpPr>
          <p:spPr>
            <a:xfrm>
              <a:off x="2484388" y="11298226"/>
              <a:ext cx="560198" cy="230832"/>
            </a:xfrm>
            <a:prstGeom prst="rect">
              <a:avLst/>
            </a:prstGeom>
            <a:solidFill>
              <a:schemeClr val="bg1"/>
            </a:solidFill>
            <a:ln>
              <a:solidFill>
                <a:schemeClr val="tx1"/>
              </a:solidFill>
            </a:ln>
          </p:spPr>
          <p:txBody>
            <a:bodyPr wrap="square" rtlCol="0">
              <a:spAutoFit/>
            </a:bodyPr>
            <a:lstStyle/>
            <a:p>
              <a:pPr algn="ctr"/>
              <a:r>
                <a:rPr lang="en-US" altLang="ja-JP" sz="900" b="1" dirty="0" err="1">
                  <a:latin typeface="Arial" panose="020B0604020202020204" pitchFamily="34" charset="0"/>
                  <a:cs typeface="Arial" panose="020B0604020202020204" pitchFamily="34" charset="0"/>
                </a:rPr>
                <a:t>Owaru</a:t>
              </a:r>
              <a:endParaRPr kumimoji="1" lang="ja-JP" altLang="en-US" sz="900" b="1" dirty="0">
                <a:latin typeface="Arial" panose="020B0604020202020204" pitchFamily="34" charset="0"/>
                <a:cs typeface="Arial" panose="020B0604020202020204" pitchFamily="34" charset="0"/>
              </a:endParaRPr>
            </a:p>
          </p:txBody>
        </p:sp>
        <p:sp>
          <p:nvSpPr>
            <p:cNvPr id="57" name="テキスト ボックス 56"/>
            <p:cNvSpPr txBox="1"/>
            <p:nvPr/>
          </p:nvSpPr>
          <p:spPr>
            <a:xfrm>
              <a:off x="3060452" y="11280061"/>
              <a:ext cx="668210" cy="230832"/>
            </a:xfrm>
            <a:prstGeom prst="rect">
              <a:avLst/>
            </a:prstGeom>
            <a:solidFill>
              <a:schemeClr val="bg1"/>
            </a:solidFill>
            <a:ln>
              <a:solidFill>
                <a:schemeClr val="tx1"/>
              </a:solidFill>
            </a:ln>
          </p:spPr>
          <p:txBody>
            <a:bodyPr wrap="square" rtlCol="0">
              <a:spAutoFit/>
            </a:bodyPr>
            <a:lstStyle/>
            <a:p>
              <a:pPr algn="ctr"/>
              <a:r>
                <a:rPr lang="en-US" altLang="ja-JP" sz="900" b="1" dirty="0" err="1">
                  <a:latin typeface="Arial" panose="020B0604020202020204" pitchFamily="34" charset="0"/>
                  <a:cs typeface="Arial" panose="020B0604020202020204" pitchFamily="34" charset="0"/>
                </a:rPr>
                <a:t>Ganbaru</a:t>
              </a:r>
              <a:endParaRPr kumimoji="1" lang="ja-JP" altLang="en-US" sz="900" b="1" dirty="0">
                <a:latin typeface="Arial" panose="020B0604020202020204" pitchFamily="34" charset="0"/>
                <a:cs typeface="Arial" panose="020B0604020202020204" pitchFamily="34" charset="0"/>
              </a:endParaRPr>
            </a:p>
          </p:txBody>
        </p:sp>
        <p:sp>
          <p:nvSpPr>
            <p:cNvPr id="58" name="テキスト ボックス 57"/>
            <p:cNvSpPr txBox="1"/>
            <p:nvPr/>
          </p:nvSpPr>
          <p:spPr>
            <a:xfrm>
              <a:off x="3644950" y="11229249"/>
              <a:ext cx="423614" cy="230832"/>
            </a:xfrm>
            <a:prstGeom prst="rect">
              <a:avLst/>
            </a:prstGeom>
            <a:solidFill>
              <a:schemeClr val="bg1"/>
            </a:solidFill>
            <a:ln>
              <a:solidFill>
                <a:schemeClr val="tx1"/>
              </a:solidFill>
            </a:ln>
          </p:spPr>
          <p:txBody>
            <a:bodyPr wrap="square" rtlCol="0">
              <a:spAutoFit/>
            </a:bodyPr>
            <a:lstStyle/>
            <a:p>
              <a:pPr algn="ctr"/>
              <a:r>
                <a:rPr lang="en-US" altLang="ja-JP" sz="900" b="1" dirty="0" err="1">
                  <a:latin typeface="Arial" panose="020B0604020202020204" pitchFamily="34" charset="0"/>
                  <a:cs typeface="Arial" panose="020B0604020202020204" pitchFamily="34" charset="0"/>
                </a:rPr>
                <a:t>Ude</a:t>
              </a:r>
              <a:endParaRPr kumimoji="1" lang="ja-JP" altLang="en-US" sz="900" b="1" dirty="0">
                <a:latin typeface="Arial" panose="020B0604020202020204" pitchFamily="34" charset="0"/>
                <a:cs typeface="Arial" panose="020B0604020202020204" pitchFamily="34" charset="0"/>
              </a:endParaRPr>
            </a:p>
          </p:txBody>
        </p:sp>
        <p:sp>
          <p:nvSpPr>
            <p:cNvPr id="59" name="テキスト ボックス 58"/>
            <p:cNvSpPr txBox="1"/>
            <p:nvPr/>
          </p:nvSpPr>
          <p:spPr>
            <a:xfrm>
              <a:off x="4140350" y="11192252"/>
              <a:ext cx="512712" cy="230832"/>
            </a:xfrm>
            <a:prstGeom prst="rect">
              <a:avLst/>
            </a:prstGeom>
            <a:solidFill>
              <a:schemeClr val="bg1"/>
            </a:solidFill>
            <a:ln>
              <a:solidFill>
                <a:schemeClr val="tx1"/>
              </a:solidFill>
            </a:ln>
          </p:spPr>
          <p:txBody>
            <a:bodyPr wrap="square" rtlCol="0">
              <a:spAutoFit/>
            </a:bodyPr>
            <a:lstStyle/>
            <a:p>
              <a:pPr algn="ctr"/>
              <a:r>
                <a:rPr lang="en-US" altLang="ja-JP" sz="900" b="1" dirty="0" err="1">
                  <a:latin typeface="Arial" panose="020B0604020202020204" pitchFamily="34" charset="0"/>
                  <a:cs typeface="Arial" panose="020B0604020202020204" pitchFamily="34" charset="0"/>
                </a:rPr>
                <a:t>Maku</a:t>
              </a:r>
              <a:endParaRPr kumimoji="1" lang="ja-JP" altLang="en-US" sz="900" b="1" dirty="0">
                <a:latin typeface="Arial" panose="020B0604020202020204" pitchFamily="34" charset="0"/>
                <a:cs typeface="Arial" panose="020B0604020202020204" pitchFamily="34" charset="0"/>
              </a:endParaRPr>
            </a:p>
          </p:txBody>
        </p:sp>
        <p:sp>
          <p:nvSpPr>
            <p:cNvPr id="60" name="テキスト ボックス 59"/>
            <p:cNvSpPr txBox="1"/>
            <p:nvPr/>
          </p:nvSpPr>
          <p:spPr>
            <a:xfrm>
              <a:off x="4414763" y="11440872"/>
              <a:ext cx="512712" cy="230832"/>
            </a:xfrm>
            <a:prstGeom prst="rect">
              <a:avLst/>
            </a:prstGeom>
            <a:solidFill>
              <a:schemeClr val="bg1"/>
            </a:solidFill>
            <a:ln>
              <a:solidFill>
                <a:schemeClr val="tx1"/>
              </a:solidFill>
            </a:ln>
          </p:spPr>
          <p:txBody>
            <a:bodyPr wrap="square" rtlCol="0">
              <a:spAutoFit/>
            </a:bodyPr>
            <a:lstStyle/>
            <a:p>
              <a:pPr algn="ctr"/>
              <a:r>
                <a:rPr lang="en-US" altLang="ja-JP" sz="900" b="1" dirty="0" err="1">
                  <a:latin typeface="Arial" panose="020B0604020202020204" pitchFamily="34" charset="0"/>
                  <a:cs typeface="Arial" panose="020B0604020202020204" pitchFamily="34" charset="0"/>
                </a:rPr>
                <a:t>Haru</a:t>
              </a:r>
              <a:endParaRPr kumimoji="1" lang="ja-JP" altLang="en-US" sz="900" b="1" dirty="0">
                <a:latin typeface="Arial" panose="020B0604020202020204" pitchFamily="34" charset="0"/>
                <a:cs typeface="Arial" panose="020B0604020202020204" pitchFamily="34" charset="0"/>
              </a:endParaRPr>
            </a:p>
          </p:txBody>
        </p:sp>
        <p:sp>
          <p:nvSpPr>
            <p:cNvPr id="61" name="テキスト ボックス 60"/>
            <p:cNvSpPr txBox="1"/>
            <p:nvPr/>
          </p:nvSpPr>
          <p:spPr>
            <a:xfrm>
              <a:off x="3844157" y="11486808"/>
              <a:ext cx="368423" cy="230832"/>
            </a:xfrm>
            <a:prstGeom prst="rect">
              <a:avLst/>
            </a:prstGeom>
            <a:solidFill>
              <a:schemeClr val="bg1"/>
            </a:solidFill>
            <a:ln>
              <a:solidFill>
                <a:schemeClr val="tx1"/>
              </a:solidFill>
            </a:ln>
          </p:spPr>
          <p:txBody>
            <a:bodyPr wrap="square" rtlCol="0">
              <a:spAutoFit/>
            </a:bodyPr>
            <a:lstStyle/>
            <a:p>
              <a:pPr algn="ctr"/>
              <a:r>
                <a:rPr lang="en-US" altLang="ja-JP" sz="900" b="1" dirty="0" err="1">
                  <a:latin typeface="Arial" panose="020B0604020202020204" pitchFamily="34" charset="0"/>
                  <a:cs typeface="Arial" panose="020B0604020202020204" pitchFamily="34" charset="0"/>
                </a:rPr>
                <a:t>Te</a:t>
              </a:r>
              <a:endParaRPr kumimoji="1" lang="ja-JP" altLang="en-US" sz="900" b="1" dirty="0">
                <a:latin typeface="Arial" panose="020B0604020202020204" pitchFamily="34" charset="0"/>
                <a:cs typeface="Arial" panose="020B0604020202020204" pitchFamily="34" charset="0"/>
              </a:endParaRPr>
            </a:p>
          </p:txBody>
        </p:sp>
        <p:sp>
          <p:nvSpPr>
            <p:cNvPr id="62" name="テキスト ボックス 61"/>
            <p:cNvSpPr txBox="1"/>
            <p:nvPr/>
          </p:nvSpPr>
          <p:spPr>
            <a:xfrm>
              <a:off x="3033641" y="11582922"/>
              <a:ext cx="804879" cy="338554"/>
            </a:xfrm>
            <a:prstGeom prst="rect">
              <a:avLst/>
            </a:prstGeom>
            <a:solidFill>
              <a:srgbClr val="FFFF00"/>
            </a:solidFill>
            <a:ln>
              <a:solidFill>
                <a:schemeClr val="tx1"/>
              </a:solidFill>
            </a:ln>
          </p:spPr>
          <p:txBody>
            <a:bodyPr wrap="square" rtlCol="0">
              <a:spAutoFit/>
            </a:bodyPr>
            <a:lstStyle/>
            <a:p>
              <a:pPr algn="ctr"/>
              <a:r>
                <a:rPr lang="en-US" altLang="ja-JP" sz="1600" b="1" dirty="0" err="1">
                  <a:latin typeface="Arial" panose="020B0604020202020204" pitchFamily="34" charset="0"/>
                  <a:cs typeface="Arial" panose="020B0604020202020204" pitchFamily="34" charset="0"/>
                </a:rPr>
                <a:t>Guu</a:t>
              </a:r>
              <a:endParaRPr kumimoji="1" lang="ja-JP" altLang="en-US" sz="1600" b="1" dirty="0">
                <a:latin typeface="Arial" panose="020B0604020202020204" pitchFamily="34" charset="0"/>
                <a:cs typeface="Arial" panose="020B0604020202020204" pitchFamily="34" charset="0"/>
              </a:endParaRPr>
            </a:p>
          </p:txBody>
        </p:sp>
      </p:grpSp>
      <p:pic>
        <p:nvPicPr>
          <p:cNvPr id="7" name="図 6" descr="... - GATAG｜フリーイラスト素材集"/>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9206884">
            <a:off x="11361308" y="23425816"/>
            <a:ext cx="2615204" cy="2854977"/>
          </a:xfrm>
          <a:prstGeom prst="rect">
            <a:avLst/>
          </a:prstGeom>
        </p:spPr>
      </p:pic>
      <p:sp>
        <p:nvSpPr>
          <p:cNvPr id="35" name="Rectangle 2"/>
          <p:cNvSpPr>
            <a:spLocks noGrp="1" noChangeArrowheads="1"/>
          </p:cNvSpPr>
          <p:nvPr>
            <p:ph type="title"/>
          </p:nvPr>
        </p:nvSpPr>
        <p:spPr>
          <a:xfrm>
            <a:off x="1" y="37802"/>
            <a:ext cx="16202024" cy="3211677"/>
          </a:xfrm>
          <a:solidFill>
            <a:schemeClr val="accent5">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spcBef>
                <a:spcPts val="600"/>
              </a:spcBef>
              <a:spcAft>
                <a:spcPts val="600"/>
              </a:spcAft>
            </a:pPr>
            <a:r>
              <a:rPr lang="en-US" altLang="ja-JP" sz="4800" b="1" dirty="0">
                <a:solidFill>
                  <a:schemeClr val="bg1"/>
                </a:solidFill>
                <a:latin typeface="Rockwell Condensed" pitchFamily="18" charset="0"/>
                <a:ea typeface="HGSｺﾞｼｯｸE" pitchFamily="50" charset="-128"/>
              </a:rPr>
              <a:t>Onomatopoeias used by Nurse Students toward Preschool </a:t>
            </a:r>
            <a:r>
              <a:rPr lang="en-US" altLang="ja-JP" sz="4800" b="1" dirty="0" smtClean="0">
                <a:solidFill>
                  <a:schemeClr val="bg1"/>
                </a:solidFill>
                <a:latin typeface="Rockwell Condensed" pitchFamily="18" charset="0"/>
                <a:ea typeface="HGSｺﾞｼｯｸE" pitchFamily="50" charset="-128"/>
              </a:rPr>
              <a:t>Patients: </a:t>
            </a:r>
            <a:r>
              <a:rPr lang="en-US" altLang="ja-JP" sz="4800" b="1" dirty="0">
                <a:solidFill>
                  <a:schemeClr val="bg1"/>
                </a:solidFill>
                <a:latin typeface="Rockwell Condensed" pitchFamily="18" charset="0"/>
                <a:ea typeface="HGSｺﾞｼｯｸE" pitchFamily="50" charset="-128"/>
              </a:rPr>
              <a:t>Before and after Pediatric Nursing Training</a:t>
            </a:r>
            <a:r>
              <a:rPr lang="en-US" altLang="ja-JP" sz="4600" b="1" dirty="0">
                <a:solidFill>
                  <a:schemeClr val="bg1"/>
                </a:solidFill>
                <a:latin typeface="Rockwell Condensed" pitchFamily="18" charset="0"/>
                <a:ea typeface="HGSｺﾞｼｯｸE" pitchFamily="50" charset="-128"/>
              </a:rPr>
              <a:t/>
            </a:r>
            <a:br>
              <a:rPr lang="en-US" altLang="ja-JP" sz="4600" b="1" dirty="0">
                <a:solidFill>
                  <a:schemeClr val="bg1"/>
                </a:solidFill>
                <a:latin typeface="Rockwell Condensed" pitchFamily="18" charset="0"/>
                <a:ea typeface="HGSｺﾞｼｯｸE" pitchFamily="50" charset="-128"/>
              </a:rPr>
            </a:br>
            <a:r>
              <a:rPr lang="en-US" altLang="ja-JP" sz="2000" b="1" dirty="0">
                <a:solidFill>
                  <a:schemeClr val="bg1"/>
                </a:solidFill>
                <a:latin typeface="HGSｺﾞｼｯｸE" pitchFamily="50" charset="-128"/>
                <a:ea typeface="HGSｺﾞｼｯｸE" pitchFamily="50" charset="-128"/>
              </a:rPr>
              <a:t/>
            </a:r>
            <a:br>
              <a:rPr lang="en-US" altLang="ja-JP" sz="2000" b="1" dirty="0">
                <a:solidFill>
                  <a:schemeClr val="bg1"/>
                </a:solidFill>
                <a:latin typeface="HGSｺﾞｼｯｸE" pitchFamily="50" charset="-128"/>
                <a:ea typeface="HGSｺﾞｼｯｸE" pitchFamily="50" charset="-128"/>
              </a:rPr>
            </a:br>
            <a:r>
              <a:rPr lang="en-US" altLang="ja-JP" sz="3600" b="1" dirty="0">
                <a:solidFill>
                  <a:schemeClr val="bg1"/>
                </a:solidFill>
                <a:latin typeface="Candara" panose="020E0502030303020204" pitchFamily="34" charset="0"/>
                <a:ea typeface="HGSｺﾞｼｯｸE" pitchFamily="50" charset="-128"/>
              </a:rPr>
              <a:t>Miyako, ISHIDATE, RN</a:t>
            </a:r>
            <a:r>
              <a:rPr lang="en-US" altLang="ja-JP" sz="3600" b="1" baseline="30000" dirty="0">
                <a:solidFill>
                  <a:schemeClr val="bg1"/>
                </a:solidFill>
                <a:latin typeface="Candara" panose="020E0502030303020204" pitchFamily="34" charset="0"/>
                <a:ea typeface="HGSｺﾞｼｯｸE" pitchFamily="50" charset="-128"/>
              </a:rPr>
              <a:t> </a:t>
            </a:r>
            <a:r>
              <a:rPr lang="en-US" altLang="ja-JP" sz="3600" b="1" dirty="0">
                <a:solidFill>
                  <a:schemeClr val="bg1"/>
                </a:solidFill>
                <a:latin typeface="Candara" panose="020E0502030303020204" pitchFamily="34" charset="0"/>
                <a:ea typeface="HGSｺﾞｼｯｸE" pitchFamily="50" charset="-128"/>
              </a:rPr>
              <a:t>, </a:t>
            </a:r>
            <a:r>
              <a:rPr lang="en-US" altLang="ja-JP" sz="3600" b="1" dirty="0" err="1">
                <a:solidFill>
                  <a:schemeClr val="bg1"/>
                </a:solidFill>
                <a:latin typeface="Candara" panose="020E0502030303020204" pitchFamily="34" charset="0"/>
                <a:ea typeface="HGSｺﾞｼｯｸE" pitchFamily="50" charset="-128"/>
              </a:rPr>
              <a:t>PhD</a:t>
            </a:r>
            <a:r>
              <a:rPr lang="en-US" altLang="ja-JP" sz="3600" b="1" baseline="30000" dirty="0" err="1">
                <a:solidFill>
                  <a:schemeClr val="bg1"/>
                </a:solidFill>
                <a:latin typeface="Candara" panose="020E0502030303020204" pitchFamily="34" charset="0"/>
                <a:ea typeface="HGSｺﾞｼｯｸE" pitchFamily="50" charset="-128"/>
              </a:rPr>
              <a:t>a</a:t>
            </a:r>
            <a:r>
              <a:rPr lang="en-US" altLang="ja-JP" sz="3600" b="1" baseline="30000" dirty="0">
                <a:solidFill>
                  <a:schemeClr val="bg1"/>
                </a:solidFill>
                <a:latin typeface="Candara" panose="020E0502030303020204" pitchFamily="34" charset="0"/>
                <a:ea typeface="HGSｺﾞｼｯｸE" pitchFamily="50" charset="-128"/>
              </a:rPr>
              <a:t> </a:t>
            </a:r>
            <a:r>
              <a:rPr lang="en-US" altLang="ja-JP" sz="3600" b="1" dirty="0">
                <a:solidFill>
                  <a:schemeClr val="bg1"/>
                </a:solidFill>
                <a:latin typeface="Candara" panose="020E0502030303020204" pitchFamily="34" charset="0"/>
                <a:ea typeface="HGSｺﾞｼｯｸE" pitchFamily="50" charset="-128"/>
              </a:rPr>
              <a:t>; Takehiko, ITO, </a:t>
            </a:r>
            <a:r>
              <a:rPr lang="en-US" altLang="ja-JP" sz="3600" b="1" dirty="0" err="1">
                <a:solidFill>
                  <a:schemeClr val="bg1"/>
                </a:solidFill>
                <a:latin typeface="Candara" panose="020E0502030303020204" pitchFamily="34" charset="0"/>
                <a:ea typeface="HGSｺﾞｼｯｸE" pitchFamily="50" charset="-128"/>
              </a:rPr>
              <a:t>PhD</a:t>
            </a:r>
            <a:r>
              <a:rPr lang="en-US" altLang="ja-JP" sz="3600" b="1" baseline="30000" dirty="0" err="1">
                <a:solidFill>
                  <a:schemeClr val="bg1"/>
                </a:solidFill>
                <a:latin typeface="Candara" panose="020E0502030303020204" pitchFamily="34" charset="0"/>
                <a:ea typeface="HGSｺﾞｼｯｸE" pitchFamily="50" charset="-128"/>
              </a:rPr>
              <a:t>b</a:t>
            </a:r>
            <a:r>
              <a:rPr lang="en-US" altLang="ja-JP" sz="3600" b="1" dirty="0">
                <a:solidFill>
                  <a:schemeClr val="bg1"/>
                </a:solidFill>
                <a:latin typeface="Candara" panose="020E0502030303020204" pitchFamily="34" charset="0"/>
                <a:ea typeface="HGSｺﾞｼｯｸE" pitchFamily="50" charset="-128"/>
              </a:rPr>
              <a:t> ; </a:t>
            </a:r>
            <a:r>
              <a:rPr lang="en-US" altLang="ja-JP" sz="4000" b="1" dirty="0">
                <a:solidFill>
                  <a:schemeClr val="bg1"/>
                </a:solidFill>
                <a:latin typeface="Candara" panose="020E0502030303020204" pitchFamily="34" charset="0"/>
                <a:ea typeface="HGSｺﾞｼｯｸE" pitchFamily="50" charset="-128"/>
              </a:rPr>
              <a:t> </a:t>
            </a:r>
            <a:r>
              <a:rPr lang="en-US" altLang="ja-JP" sz="3600" b="1" dirty="0">
                <a:solidFill>
                  <a:schemeClr val="bg1"/>
                </a:solidFill>
                <a:latin typeface="Candara" panose="020E0502030303020204" pitchFamily="34" charset="0"/>
                <a:ea typeface="HGSｺﾞｼｯｸE" pitchFamily="50" charset="-128"/>
              </a:rPr>
              <a:t>Tadasu, OYAMA, </a:t>
            </a:r>
            <a:r>
              <a:rPr lang="en-US" altLang="ja-JP" sz="3600" b="1" dirty="0" err="1">
                <a:solidFill>
                  <a:schemeClr val="bg1"/>
                </a:solidFill>
                <a:latin typeface="Candara" panose="020E0502030303020204" pitchFamily="34" charset="0"/>
                <a:ea typeface="HGSｺﾞｼｯｸE" pitchFamily="50" charset="-128"/>
              </a:rPr>
              <a:t>PhD</a:t>
            </a:r>
            <a:r>
              <a:rPr lang="en-US" altLang="ja-JP" sz="3600" b="1" baseline="30000" dirty="0" err="1">
                <a:solidFill>
                  <a:schemeClr val="bg1"/>
                </a:solidFill>
                <a:latin typeface="Candara" panose="020E0502030303020204" pitchFamily="34" charset="0"/>
                <a:ea typeface="HGSｺﾞｼｯｸE" pitchFamily="50" charset="-128"/>
              </a:rPr>
              <a:t>c</a:t>
            </a:r>
            <a:r>
              <a:rPr lang="en-US" altLang="ja-JP" sz="3600" b="1" dirty="0">
                <a:solidFill>
                  <a:schemeClr val="bg1"/>
                </a:solidFill>
                <a:latin typeface="Candara" panose="020E0502030303020204" pitchFamily="34" charset="0"/>
                <a:ea typeface="HGSｺﾞｼｯｸE" pitchFamily="50" charset="-128"/>
              </a:rPr>
              <a:t> </a:t>
            </a:r>
            <a:r>
              <a:rPr lang="en-US" altLang="ja-JP" sz="4000" b="1" dirty="0">
                <a:solidFill>
                  <a:schemeClr val="bg1"/>
                </a:solidFill>
                <a:latin typeface="Candara" panose="020E0502030303020204" pitchFamily="34" charset="0"/>
                <a:ea typeface="HGSｺﾞｼｯｸE" pitchFamily="50" charset="-128"/>
              </a:rPr>
              <a:t/>
            </a:r>
            <a:br>
              <a:rPr lang="en-US" altLang="ja-JP" sz="4000" b="1" dirty="0">
                <a:solidFill>
                  <a:schemeClr val="bg1"/>
                </a:solidFill>
                <a:latin typeface="Candara" panose="020E0502030303020204" pitchFamily="34" charset="0"/>
                <a:ea typeface="HGSｺﾞｼｯｸE" pitchFamily="50" charset="-128"/>
              </a:rPr>
            </a:br>
            <a:r>
              <a:rPr lang="en-US" altLang="ja-JP" sz="3600" b="1" i="1" baseline="30000" dirty="0">
                <a:solidFill>
                  <a:schemeClr val="bg1"/>
                </a:solidFill>
                <a:latin typeface="Candara" panose="020E0502030303020204" pitchFamily="34" charset="0"/>
                <a:ea typeface="HGSｺﾞｼｯｸE" pitchFamily="50" charset="-128"/>
              </a:rPr>
              <a:t>a </a:t>
            </a:r>
            <a:r>
              <a:rPr lang="en-US" altLang="ja-JP" sz="3600" b="1" i="1" dirty="0">
                <a:solidFill>
                  <a:schemeClr val="bg1"/>
                </a:solidFill>
                <a:latin typeface="Candara" panose="020E0502030303020204" pitchFamily="34" charset="0"/>
                <a:ea typeface="HGSｺﾞｼｯｸE" pitchFamily="50" charset="-128"/>
              </a:rPr>
              <a:t> </a:t>
            </a:r>
            <a:r>
              <a:rPr lang="en-US" altLang="ja-JP" sz="3600" b="1" i="1" dirty="0" err="1">
                <a:solidFill>
                  <a:schemeClr val="bg1"/>
                </a:solidFill>
                <a:latin typeface="Candara" panose="020E0502030303020204" pitchFamily="34" charset="0"/>
                <a:ea typeface="HGSｺﾞｼｯｸE" pitchFamily="50" charset="-128"/>
              </a:rPr>
              <a:t>Tokoha</a:t>
            </a:r>
            <a:r>
              <a:rPr lang="en-US" altLang="ja-JP" sz="3600" b="1" i="1" dirty="0">
                <a:solidFill>
                  <a:schemeClr val="bg1"/>
                </a:solidFill>
                <a:latin typeface="Candara" panose="020E0502030303020204" pitchFamily="34" charset="0"/>
                <a:ea typeface="HGSｺﾞｼｯｸE" pitchFamily="50" charset="-128"/>
              </a:rPr>
              <a:t> University, </a:t>
            </a:r>
            <a:r>
              <a:rPr lang="en-US" altLang="ja-JP" sz="3600" b="1" i="1" baseline="30000" dirty="0">
                <a:solidFill>
                  <a:schemeClr val="bg1"/>
                </a:solidFill>
                <a:latin typeface="Candara" panose="020E0502030303020204" pitchFamily="34" charset="0"/>
                <a:ea typeface="HGSｺﾞｼｯｸE" pitchFamily="50" charset="-128"/>
              </a:rPr>
              <a:t>b </a:t>
            </a:r>
            <a:r>
              <a:rPr lang="en-US" altLang="ja-JP" sz="3600" b="1" i="1" dirty="0">
                <a:solidFill>
                  <a:schemeClr val="bg1"/>
                </a:solidFill>
                <a:latin typeface="Candara" panose="020E0502030303020204" pitchFamily="34" charset="0"/>
                <a:ea typeface="HGSｺﾞｼｯｸE" pitchFamily="50" charset="-128"/>
              </a:rPr>
              <a:t> Wako University, </a:t>
            </a:r>
            <a:r>
              <a:rPr lang="en-US" altLang="ja-JP" sz="3600" b="1" i="1" baseline="30000" dirty="0">
                <a:solidFill>
                  <a:schemeClr val="bg1"/>
                </a:solidFill>
                <a:latin typeface="Candara" panose="020E0502030303020204" pitchFamily="34" charset="0"/>
                <a:ea typeface="HGSｺﾞｼｯｸE" pitchFamily="50" charset="-128"/>
              </a:rPr>
              <a:t>c </a:t>
            </a:r>
            <a:r>
              <a:rPr lang="en-US" altLang="ja-JP" sz="3600" b="1" i="1" dirty="0">
                <a:solidFill>
                  <a:schemeClr val="bg1"/>
                </a:solidFill>
                <a:latin typeface="Candara" panose="020E0502030303020204" pitchFamily="34" charset="0"/>
                <a:ea typeface="HGSｺﾞｼｯｸE" pitchFamily="50" charset="-128"/>
              </a:rPr>
              <a:t>Nihon University, Japan</a:t>
            </a:r>
            <a:endParaRPr lang="en-US" altLang="ja-JP" sz="5400" b="1" i="1" dirty="0">
              <a:solidFill>
                <a:schemeClr val="bg1"/>
              </a:solidFill>
              <a:latin typeface="Candara" panose="020E0502030303020204" pitchFamily="34" charset="0"/>
              <a:ea typeface="ＭＳ Ｐゴシック" charset="-128"/>
            </a:endParaRPr>
          </a:p>
        </p:txBody>
      </p:sp>
      <p:sp>
        <p:nvSpPr>
          <p:cNvPr id="36" name="角丸四角形 35"/>
          <p:cNvSpPr/>
          <p:nvPr/>
        </p:nvSpPr>
        <p:spPr>
          <a:xfrm>
            <a:off x="0" y="3492575"/>
            <a:ext cx="16165908" cy="3944770"/>
          </a:xfrm>
          <a:prstGeom prst="roundRect">
            <a:avLst/>
          </a:prstGeom>
          <a:solidFill>
            <a:schemeClr val="accent6">
              <a:lumMod val="40000"/>
              <a:lumOff val="60000"/>
            </a:schemeClr>
          </a:solidFill>
          <a:ln>
            <a:solidFill>
              <a:schemeClr val="accent1">
                <a:lumMod val="50000"/>
              </a:schemeClr>
            </a:solidFill>
          </a:ln>
        </p:spPr>
        <p:style>
          <a:lnRef idx="1">
            <a:schemeClr val="accent5"/>
          </a:lnRef>
          <a:fillRef idx="2">
            <a:schemeClr val="accent5"/>
          </a:fillRef>
          <a:effectRef idx="1">
            <a:schemeClr val="accent5"/>
          </a:effectRef>
          <a:fontRef idx="minor">
            <a:schemeClr val="dk1"/>
          </a:fontRef>
        </p:style>
        <p:txBody>
          <a:bodyPr anchor="ctr"/>
          <a:lstStyle/>
          <a:p>
            <a:pPr>
              <a:defRPr/>
            </a:pPr>
            <a:r>
              <a:rPr lang="en-US" altLang="ja-JP" sz="3200" b="1" dirty="0">
                <a:ln w="22225">
                  <a:solidFill>
                    <a:schemeClr val="accent2">
                      <a:lumMod val="50000"/>
                    </a:schemeClr>
                  </a:solidFill>
                  <a:prstDash val="solid"/>
                </a:ln>
                <a:solidFill>
                  <a:schemeClr val="accent2">
                    <a:lumMod val="40000"/>
                    <a:lumOff val="60000"/>
                  </a:schemeClr>
                </a:solidFill>
                <a:latin typeface="Times New Roman" pitchFamily="18" charset="0"/>
                <a:ea typeface="HGSｺﾞｼｯｸE" pitchFamily="50" charset="-128"/>
                <a:cs typeface="Times New Roman" pitchFamily="18" charset="0"/>
              </a:rPr>
              <a:t>INTRODUCTION</a:t>
            </a:r>
            <a:r>
              <a:rPr lang="ja-JP" altLang="en-US" sz="2400" b="1" dirty="0">
                <a:latin typeface="Times New Roman" pitchFamily="18" charset="0"/>
                <a:ea typeface="HGSｺﾞｼｯｸE" pitchFamily="50" charset="-128"/>
                <a:cs typeface="Times New Roman" pitchFamily="18" charset="0"/>
              </a:rPr>
              <a:t>　</a:t>
            </a:r>
            <a:r>
              <a:rPr lang="en-US" altLang="ja-JP" sz="2400" b="1" dirty="0">
                <a:latin typeface="Times New Roman" pitchFamily="18" charset="0"/>
                <a:cs typeface="Times New Roman" pitchFamily="18" charset="0"/>
              </a:rPr>
              <a:t/>
            </a:r>
            <a:br>
              <a:rPr lang="en-US" altLang="ja-JP" sz="2400" b="1" dirty="0">
                <a:latin typeface="Times New Roman" pitchFamily="18" charset="0"/>
                <a:cs typeface="Times New Roman" pitchFamily="18" charset="0"/>
              </a:rPr>
            </a:br>
            <a:r>
              <a:rPr lang="en-US" altLang="ja-JP" sz="3000" b="1" dirty="0">
                <a:latin typeface="Arial" panose="020B0604020202020204" pitchFamily="34" charset="0"/>
                <a:cs typeface="Arial" panose="020B0604020202020204" pitchFamily="34" charset="0"/>
              </a:rPr>
              <a:t>Onomatopoeias are the group of words that imitate sounds or feelings. Nurses in pediatric wards often use onomatopoeias, which are considered to be the words that preschool children with immature language ability can intuitively understand.  In this study, words of explanations used by 160 nurse students for preschool children who were to take venipuncture were analyzed with a questionnaire, in comparison between before and after pediatric nursing training.</a:t>
            </a:r>
            <a:endParaRPr lang="ja-JP" altLang="en-US" sz="3000" b="1" dirty="0">
              <a:solidFill>
                <a:srgbClr val="FF0000"/>
              </a:solidFill>
              <a:latin typeface="Arial" panose="020B0604020202020204" pitchFamily="34" charset="0"/>
              <a:cs typeface="Arial" panose="020B0604020202020204" pitchFamily="34" charset="0"/>
            </a:endParaRPr>
          </a:p>
        </p:txBody>
      </p:sp>
      <p:sp>
        <p:nvSpPr>
          <p:cNvPr id="37" name="角丸四角形 36"/>
          <p:cNvSpPr/>
          <p:nvPr/>
        </p:nvSpPr>
        <p:spPr>
          <a:xfrm>
            <a:off x="6934640" y="14346148"/>
            <a:ext cx="9195264" cy="5708267"/>
          </a:xfrm>
          <a:prstGeom prst="roundRect">
            <a:avLst/>
          </a:prstGeom>
          <a:solidFill>
            <a:schemeClr val="accent2">
              <a:lumMod val="40000"/>
              <a:lumOff val="60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anchor="t"/>
          <a:lstStyle/>
          <a:p>
            <a:pPr>
              <a:defRPr/>
            </a:pPr>
            <a:r>
              <a:rPr lang="en-US" altLang="ja-JP" sz="3200" b="1" dirty="0">
                <a:ln w="22225">
                  <a:solidFill>
                    <a:schemeClr val="accent2">
                      <a:lumMod val="50000"/>
                    </a:schemeClr>
                  </a:solidFill>
                  <a:prstDash val="solid"/>
                </a:ln>
                <a:solidFill>
                  <a:schemeClr val="accent2">
                    <a:lumMod val="40000"/>
                    <a:lumOff val="60000"/>
                  </a:schemeClr>
                </a:solidFill>
                <a:latin typeface="Times New Roman" panose="02020603050405020304" pitchFamily="18" charset="0"/>
                <a:ea typeface="HGSｺﾞｼｯｸE" pitchFamily="50" charset="-128"/>
                <a:cs typeface="Times New Roman" panose="02020603050405020304" pitchFamily="18" charset="0"/>
              </a:rPr>
              <a:t>RESULTS</a:t>
            </a:r>
            <a:r>
              <a:rPr lang="en-US" altLang="ja-JP" sz="2400" b="1" dirty="0">
                <a:latin typeface="Times New Roman" panose="02020603050405020304" pitchFamily="18" charset="0"/>
                <a:cs typeface="Times New Roman" panose="02020603050405020304" pitchFamily="18" charset="0"/>
              </a:rPr>
              <a:t/>
            </a:r>
            <a:br>
              <a:rPr lang="en-US" altLang="ja-JP" sz="2400" b="1" dirty="0">
                <a:latin typeface="Times New Roman" panose="02020603050405020304" pitchFamily="18" charset="0"/>
                <a:cs typeface="Times New Roman" panose="02020603050405020304" pitchFamily="18" charset="0"/>
              </a:rPr>
            </a:br>
            <a:r>
              <a:rPr lang="en-US" altLang="ja-JP" sz="3000" b="1" dirty="0">
                <a:latin typeface="Arial" panose="020B0604020202020204" pitchFamily="34" charset="0"/>
                <a:cs typeface="Arial" panose="020B0604020202020204" pitchFamily="34" charset="0"/>
              </a:rPr>
              <a:t>Figure 1</a:t>
            </a:r>
            <a:r>
              <a:rPr lang="ja-JP" altLang="en-US" sz="3000" b="1" dirty="0">
                <a:latin typeface="Arial" panose="020B0604020202020204" pitchFamily="34" charset="0"/>
                <a:cs typeface="Arial" panose="020B0604020202020204" pitchFamily="34" charset="0"/>
              </a:rPr>
              <a:t> </a:t>
            </a:r>
            <a:r>
              <a:rPr lang="en-US" altLang="ja-JP" sz="3000" b="1" dirty="0">
                <a:latin typeface="Arial" panose="020B0604020202020204" pitchFamily="34" charset="0"/>
                <a:cs typeface="Arial" panose="020B0604020202020204" pitchFamily="34" charset="0"/>
              </a:rPr>
              <a:t>shows the relationship between before/after the training and the words used by the students by the distance on the chart.</a:t>
            </a:r>
            <a:r>
              <a:rPr lang="ja-JP" altLang="en-US" sz="3000" b="1" dirty="0">
                <a:latin typeface="Arial" panose="020B0604020202020204" pitchFamily="34" charset="0"/>
                <a:cs typeface="Arial" panose="020B0604020202020204" pitchFamily="34" charset="0"/>
              </a:rPr>
              <a:t> </a:t>
            </a:r>
            <a:r>
              <a:rPr lang="en-US" altLang="ja-JP" sz="3000" b="1" dirty="0">
                <a:latin typeface="Arial" panose="020B0604020202020204" pitchFamily="34" charset="0"/>
                <a:cs typeface="Arial" panose="020B0604020202020204" pitchFamily="34" charset="0"/>
              </a:rPr>
              <a:t>Onomatopoetic words like “</a:t>
            </a:r>
            <a:r>
              <a:rPr lang="en-US" altLang="ja-JP" sz="3000" b="1" i="1" dirty="0" err="1">
                <a:latin typeface="Arial" panose="020B0604020202020204" pitchFamily="34" charset="0"/>
                <a:cs typeface="Arial" panose="020B0604020202020204" pitchFamily="34" charset="0"/>
              </a:rPr>
              <a:t>Chikkun</a:t>
            </a:r>
            <a:r>
              <a:rPr lang="en-US" altLang="ja-JP" sz="3000" b="1" dirty="0">
                <a:latin typeface="Arial" panose="020B0604020202020204" pitchFamily="34" charset="0"/>
                <a:cs typeface="Arial" panose="020B0604020202020204" pitchFamily="34" charset="0"/>
              </a:rPr>
              <a:t>”, “</a:t>
            </a:r>
            <a:r>
              <a:rPr lang="en-US" altLang="ja-JP" sz="3000" b="1" i="1" dirty="0" err="1">
                <a:latin typeface="Arial" panose="020B0604020202020204" pitchFamily="34" charset="0"/>
                <a:cs typeface="Arial" panose="020B0604020202020204" pitchFamily="34" charset="0"/>
              </a:rPr>
              <a:t>Pettan</a:t>
            </a:r>
            <a:r>
              <a:rPr lang="en-US" altLang="ja-JP" sz="3000" b="1" dirty="0">
                <a:latin typeface="Arial" panose="020B0604020202020204" pitchFamily="34" charset="0"/>
                <a:cs typeface="Arial" panose="020B0604020202020204" pitchFamily="34" charset="0"/>
              </a:rPr>
              <a:t>”,  were used after the training, while adult usual words like “</a:t>
            </a:r>
            <a:r>
              <a:rPr lang="en-US" altLang="ja-JP" sz="3000" b="1" dirty="0" err="1">
                <a:latin typeface="Arial" panose="020B0604020202020204" pitchFamily="34" charset="0"/>
                <a:cs typeface="Arial" panose="020B0604020202020204" pitchFamily="34" charset="0"/>
              </a:rPr>
              <a:t>Nobasu</a:t>
            </a:r>
            <a:r>
              <a:rPr lang="en-US" altLang="ja-JP" sz="3000" b="1" dirty="0">
                <a:latin typeface="Arial" panose="020B0604020202020204" pitchFamily="34" charset="0"/>
                <a:cs typeface="Arial" panose="020B0604020202020204" pitchFamily="34" charset="0"/>
              </a:rPr>
              <a:t>”, “</a:t>
            </a:r>
            <a:r>
              <a:rPr lang="en-US" altLang="ja-JP" sz="3000" b="1" dirty="0" err="1">
                <a:latin typeface="Arial" panose="020B0604020202020204" pitchFamily="34" charset="0"/>
                <a:cs typeface="Arial" panose="020B0604020202020204" pitchFamily="34" charset="0"/>
              </a:rPr>
              <a:t>Himo</a:t>
            </a:r>
            <a:r>
              <a:rPr lang="en-US" altLang="ja-JP" sz="3000" b="1" dirty="0">
                <a:latin typeface="Arial" panose="020B0604020202020204" pitchFamily="34" charset="0"/>
                <a:cs typeface="Arial" panose="020B0604020202020204" pitchFamily="34" charset="0"/>
              </a:rPr>
              <a:t>”, “</a:t>
            </a:r>
            <a:r>
              <a:rPr lang="en-US" altLang="ja-JP" sz="3000" b="1" dirty="0" err="1">
                <a:latin typeface="Arial" panose="020B0604020202020204" pitchFamily="34" charset="0"/>
                <a:cs typeface="Arial" panose="020B0604020202020204" pitchFamily="34" charset="0"/>
              </a:rPr>
              <a:t>Maku</a:t>
            </a:r>
            <a:r>
              <a:rPr lang="en-US" altLang="ja-JP" sz="3000" b="1" dirty="0">
                <a:latin typeface="Arial" panose="020B0604020202020204" pitchFamily="34" charset="0"/>
                <a:cs typeface="Arial" panose="020B0604020202020204" pitchFamily="34" charset="0"/>
              </a:rPr>
              <a:t>” had been used often before the training. Table 1 shows the results of statistical test comparing before and after the training.</a:t>
            </a:r>
            <a:endParaRPr lang="ja-JP" altLang="en-US" sz="3000" b="1" dirty="0">
              <a:solidFill>
                <a:srgbClr val="FF0000"/>
              </a:solidFill>
              <a:latin typeface="Arial" panose="020B0604020202020204" pitchFamily="34" charset="0"/>
              <a:cs typeface="Arial" panose="020B0604020202020204" pitchFamily="34" charset="0"/>
            </a:endParaRPr>
          </a:p>
        </p:txBody>
      </p:sp>
      <p:sp>
        <p:nvSpPr>
          <p:cNvPr id="38" name="角丸四角形 37"/>
          <p:cNvSpPr/>
          <p:nvPr/>
        </p:nvSpPr>
        <p:spPr>
          <a:xfrm>
            <a:off x="36116" y="20215245"/>
            <a:ext cx="16127844" cy="3367562"/>
          </a:xfrm>
          <a:prstGeom prst="roundRect">
            <a:avLst/>
          </a:prstGeom>
          <a:solidFill>
            <a:schemeClr val="accent1">
              <a:lumMod val="40000"/>
              <a:lumOff val="60000"/>
            </a:schemeClr>
          </a:solidFill>
          <a:ln>
            <a:solidFill>
              <a:schemeClr val="accent1">
                <a:lumMod val="50000"/>
              </a:schemeClr>
            </a:solidFill>
          </a:ln>
        </p:spPr>
        <p:style>
          <a:lnRef idx="1">
            <a:schemeClr val="accent5"/>
          </a:lnRef>
          <a:fillRef idx="2">
            <a:schemeClr val="accent5"/>
          </a:fillRef>
          <a:effectRef idx="1">
            <a:schemeClr val="accent5"/>
          </a:effectRef>
          <a:fontRef idx="minor">
            <a:schemeClr val="dk1"/>
          </a:fontRef>
        </p:style>
        <p:txBody>
          <a:bodyPr anchor="t"/>
          <a:lstStyle/>
          <a:p>
            <a:pPr>
              <a:defRPr/>
            </a:pPr>
            <a:r>
              <a:rPr lang="en-US" altLang="ja-JP" sz="3200" b="1" dirty="0">
                <a:ln w="22225">
                  <a:solidFill>
                    <a:schemeClr val="accent2">
                      <a:lumMod val="50000"/>
                    </a:schemeClr>
                  </a:solidFill>
                  <a:prstDash val="solid"/>
                </a:ln>
                <a:solidFill>
                  <a:schemeClr val="accent2">
                    <a:lumMod val="40000"/>
                    <a:lumOff val="60000"/>
                  </a:schemeClr>
                </a:solidFill>
                <a:latin typeface="Times New Roman" panose="02020603050405020304" pitchFamily="18" charset="0"/>
                <a:ea typeface="HGSｺﾞｼｯｸE" pitchFamily="50" charset="-128"/>
                <a:cs typeface="Times New Roman" panose="02020603050405020304" pitchFamily="18" charset="0"/>
              </a:rPr>
              <a:t>DISCUSSION</a:t>
            </a:r>
            <a:r>
              <a:rPr lang="en-US" altLang="ja-JP" sz="3200" dirty="0">
                <a:latin typeface="Arial" panose="020B0604020202020204" pitchFamily="34" charset="0"/>
                <a:cs typeface="Arial" panose="020B0604020202020204" pitchFamily="34" charset="0"/>
              </a:rPr>
              <a:t/>
            </a:r>
            <a:br>
              <a:rPr lang="en-US" altLang="ja-JP" sz="3200" dirty="0">
                <a:latin typeface="Arial" panose="020B0604020202020204" pitchFamily="34" charset="0"/>
                <a:cs typeface="Arial" panose="020B0604020202020204" pitchFamily="34" charset="0"/>
              </a:rPr>
            </a:br>
            <a:r>
              <a:rPr lang="en-US" altLang="ja-JP" sz="3000" b="1" dirty="0">
                <a:solidFill>
                  <a:schemeClr val="tx1"/>
                </a:solidFill>
                <a:latin typeface="Arial" panose="020B0604020202020204" pitchFamily="34" charset="0"/>
                <a:cs typeface="Arial" panose="020B0604020202020204" pitchFamily="34" charset="0"/>
              </a:rPr>
              <a:t>The differences between</a:t>
            </a:r>
            <a:r>
              <a:rPr lang="en-US" altLang="ja-JP" sz="3000" b="1" dirty="0">
                <a:latin typeface="Arial" panose="020B0604020202020204" pitchFamily="34" charset="0"/>
                <a:cs typeface="Arial" panose="020B0604020202020204" pitchFamily="34" charset="0"/>
              </a:rPr>
              <a:t> before and after pediatric nursing training </a:t>
            </a:r>
            <a:r>
              <a:rPr lang="en-US" altLang="ja-JP" sz="3000" b="1" dirty="0">
                <a:solidFill>
                  <a:schemeClr val="tx1"/>
                </a:solidFill>
                <a:latin typeface="Arial" panose="020B0604020202020204" pitchFamily="34" charset="0"/>
                <a:cs typeface="Arial" panose="020B0604020202020204" pitchFamily="34" charset="0"/>
              </a:rPr>
              <a:t>were confirmed to be statistically significant, suggesting that the students successfully learned explanation skills required in pediatric wards thorough pediatric nursing training.</a:t>
            </a:r>
            <a:endParaRPr lang="ja-JP" altLang="ja-JP" sz="3000" b="1" dirty="0">
              <a:solidFill>
                <a:schemeClr val="tx1"/>
              </a:solidFill>
              <a:latin typeface="Arial" panose="020B0604020202020204" pitchFamily="34" charset="0"/>
              <a:cs typeface="Arial" panose="020B0604020202020204" pitchFamily="34" charset="0"/>
            </a:endParaRPr>
          </a:p>
          <a:p>
            <a:pPr>
              <a:defRPr/>
            </a:pPr>
            <a:r>
              <a:rPr lang="en-US" altLang="ja-JP" sz="2800" b="1" dirty="0">
                <a:latin typeface="Arial" panose="020B0604020202020204" pitchFamily="34" charset="0"/>
                <a:cs typeface="Arial" panose="020B0604020202020204" pitchFamily="34" charset="0"/>
              </a:rPr>
              <a:t>This study was partly supported by MEXT Grand-in-Aid for Challenging Exploratory Research #24660030.</a:t>
            </a:r>
            <a:endParaRPr lang="ja-JP" altLang="ja-JP" sz="3000" b="1" dirty="0">
              <a:latin typeface="Arial" panose="020B0604020202020204" pitchFamily="34" charset="0"/>
              <a:cs typeface="Arial" panose="020B0604020202020204" pitchFamily="34" charset="0"/>
            </a:endParaRPr>
          </a:p>
        </p:txBody>
      </p:sp>
      <p:sp>
        <p:nvSpPr>
          <p:cNvPr id="39" name="角丸四角形 38"/>
          <p:cNvSpPr/>
          <p:nvPr/>
        </p:nvSpPr>
        <p:spPr>
          <a:xfrm>
            <a:off x="288145" y="23834835"/>
            <a:ext cx="11305256" cy="2484276"/>
          </a:xfrm>
          <a:prstGeom prst="roundRect">
            <a:avLst/>
          </a:prstGeom>
          <a:noFill/>
          <a:ln>
            <a:noFill/>
          </a:ln>
        </p:spPr>
        <p:style>
          <a:lnRef idx="1">
            <a:schemeClr val="accent4"/>
          </a:lnRef>
          <a:fillRef idx="2">
            <a:schemeClr val="accent4"/>
          </a:fillRef>
          <a:effectRef idx="1">
            <a:schemeClr val="accent4"/>
          </a:effectRef>
          <a:fontRef idx="minor">
            <a:schemeClr val="dk1"/>
          </a:fontRef>
        </p:style>
        <p:txBody>
          <a:bodyPr anchor="ctr"/>
          <a:lstStyle/>
          <a:p>
            <a:pPr indent="-911060" defTabSz="2429147">
              <a:spcBef>
                <a:spcPts val="0"/>
              </a:spcBef>
              <a:buClr>
                <a:schemeClr val="hlink"/>
              </a:buClr>
              <a:buSzPct val="70000"/>
              <a:defRPr/>
            </a:pPr>
            <a:r>
              <a:rPr lang="en-US" altLang="ja-JP" sz="3200" b="1" i="1" kern="0" dirty="0">
                <a:solidFill>
                  <a:srgbClr val="002060"/>
                </a:solidFill>
                <a:latin typeface="Times New Roman" pitchFamily="18" charset="0"/>
                <a:ea typeface="HGSｺﾞｼｯｸE" pitchFamily="50" charset="-128"/>
                <a:cs typeface="Times New Roman" pitchFamily="18" charset="0"/>
              </a:rPr>
              <a:t>Correspondence</a:t>
            </a:r>
            <a:r>
              <a:rPr lang="en-US" altLang="ja-JP" sz="3200" b="1" kern="0" dirty="0">
                <a:solidFill>
                  <a:srgbClr val="002060"/>
                </a:solidFill>
                <a:latin typeface="Times New Roman" pitchFamily="18" charset="0"/>
                <a:ea typeface="HGSｺﾞｼｯｸE" pitchFamily="50" charset="-128"/>
                <a:cs typeface="Times New Roman" pitchFamily="18" charset="0"/>
              </a:rPr>
              <a:t>: </a:t>
            </a:r>
            <a:r>
              <a:rPr lang="en-US" altLang="ja-JP" sz="3200" b="1" kern="0" dirty="0" err="1">
                <a:solidFill>
                  <a:srgbClr val="002060"/>
                </a:solidFill>
                <a:latin typeface="Times New Roman" pitchFamily="18" charset="0"/>
                <a:ea typeface="HGSｺﾞｼｯｸE" pitchFamily="50" charset="-128"/>
                <a:cs typeface="Times New Roman" pitchFamily="18" charset="0"/>
              </a:rPr>
              <a:t>Miyako</a:t>
            </a:r>
            <a:r>
              <a:rPr lang="en-US" altLang="ja-JP" sz="3200" b="1" kern="0" dirty="0">
                <a:solidFill>
                  <a:srgbClr val="002060"/>
                </a:solidFill>
                <a:latin typeface="Times New Roman" pitchFamily="18" charset="0"/>
                <a:ea typeface="HGSｺﾞｼｯｸE" pitchFamily="50" charset="-128"/>
                <a:cs typeface="Times New Roman" pitchFamily="18" charset="0"/>
              </a:rPr>
              <a:t> </a:t>
            </a:r>
            <a:r>
              <a:rPr lang="en-US" altLang="ja-JP" sz="3200" b="1" kern="0" dirty="0" err="1">
                <a:solidFill>
                  <a:srgbClr val="002060"/>
                </a:solidFill>
                <a:latin typeface="Times New Roman" pitchFamily="18" charset="0"/>
                <a:ea typeface="HGSｺﾞｼｯｸE" pitchFamily="50" charset="-128"/>
                <a:cs typeface="Times New Roman" pitchFamily="18" charset="0"/>
              </a:rPr>
              <a:t>Ishidate</a:t>
            </a:r>
            <a:endParaRPr lang="en-US" altLang="ja-JP" sz="3200" b="1" kern="0" dirty="0">
              <a:solidFill>
                <a:srgbClr val="002060"/>
              </a:solidFill>
              <a:latin typeface="Times New Roman" pitchFamily="18" charset="0"/>
              <a:ea typeface="HGSｺﾞｼｯｸE" pitchFamily="50" charset="-128"/>
              <a:cs typeface="Times New Roman" pitchFamily="18" charset="0"/>
            </a:endParaRPr>
          </a:p>
          <a:p>
            <a:pPr indent="-911060" defTabSz="2429147">
              <a:spcBef>
                <a:spcPts val="0"/>
              </a:spcBef>
              <a:buClr>
                <a:schemeClr val="hlink"/>
              </a:buClr>
              <a:buSzPct val="70000"/>
              <a:defRPr/>
            </a:pPr>
            <a:r>
              <a:rPr lang="en-US" altLang="ja-JP" sz="3200" b="1" kern="0" dirty="0">
                <a:solidFill>
                  <a:srgbClr val="002060"/>
                </a:solidFill>
                <a:latin typeface="Times New Roman" pitchFamily="18" charset="0"/>
                <a:ea typeface="HGSｺﾞｼｯｸE" pitchFamily="50" charset="-128"/>
                <a:cs typeface="Times New Roman" pitchFamily="18" charset="0"/>
              </a:rPr>
              <a:t>1 - 30, </a:t>
            </a:r>
            <a:r>
              <a:rPr lang="en-US" altLang="ja-JP" sz="3200" b="1" kern="0" dirty="0" err="1">
                <a:solidFill>
                  <a:srgbClr val="002060"/>
                </a:solidFill>
                <a:latin typeface="Times New Roman" pitchFamily="18" charset="0"/>
                <a:ea typeface="HGSｺﾞｼｯｸE" pitchFamily="50" charset="-128"/>
                <a:cs typeface="Times New Roman" pitchFamily="18" charset="0"/>
              </a:rPr>
              <a:t>Mizuochicho</a:t>
            </a:r>
            <a:r>
              <a:rPr lang="en-US" altLang="ja-JP" sz="3200" b="1" kern="0" dirty="0">
                <a:solidFill>
                  <a:srgbClr val="002060"/>
                </a:solidFill>
                <a:latin typeface="Times New Roman" pitchFamily="18" charset="0"/>
                <a:ea typeface="HGSｺﾞｼｯｸE" pitchFamily="50" charset="-128"/>
                <a:cs typeface="Times New Roman" pitchFamily="18" charset="0"/>
              </a:rPr>
              <a:t>, </a:t>
            </a:r>
            <a:r>
              <a:rPr lang="en-US" altLang="ja-JP" sz="3200" b="1" kern="0" dirty="0" err="1">
                <a:solidFill>
                  <a:srgbClr val="002060"/>
                </a:solidFill>
                <a:latin typeface="Times New Roman" pitchFamily="18" charset="0"/>
                <a:ea typeface="HGSｺﾞｼｯｸE" pitchFamily="50" charset="-128"/>
                <a:cs typeface="Times New Roman" pitchFamily="18" charset="0"/>
              </a:rPr>
              <a:t>Aoi-ku</a:t>
            </a:r>
            <a:r>
              <a:rPr lang="en-US" altLang="ja-JP" sz="3200" b="1" kern="0" dirty="0">
                <a:solidFill>
                  <a:srgbClr val="002060"/>
                </a:solidFill>
                <a:latin typeface="Times New Roman" pitchFamily="18" charset="0"/>
                <a:ea typeface="HGSｺﾞｼｯｸE" pitchFamily="50" charset="-128"/>
                <a:cs typeface="Times New Roman" pitchFamily="18" charset="0"/>
              </a:rPr>
              <a:t>, Shizuoka-</a:t>
            </a:r>
            <a:r>
              <a:rPr lang="en-US" altLang="ja-JP" sz="3200" b="1" kern="0" dirty="0" err="1">
                <a:solidFill>
                  <a:srgbClr val="002060"/>
                </a:solidFill>
                <a:latin typeface="Times New Roman" pitchFamily="18" charset="0"/>
                <a:ea typeface="HGSｺﾞｼｯｸE" pitchFamily="50" charset="-128"/>
                <a:cs typeface="Times New Roman" pitchFamily="18" charset="0"/>
              </a:rPr>
              <a:t>shi</a:t>
            </a:r>
            <a:r>
              <a:rPr lang="en-US" altLang="ja-JP" sz="3200" b="1" kern="0" dirty="0">
                <a:solidFill>
                  <a:srgbClr val="002060"/>
                </a:solidFill>
                <a:latin typeface="Times New Roman" pitchFamily="18" charset="0"/>
                <a:ea typeface="HGSｺﾞｼｯｸE" pitchFamily="50" charset="-128"/>
                <a:cs typeface="Times New Roman" pitchFamily="18" charset="0"/>
              </a:rPr>
              <a:t>, Shizuoka-ken,</a:t>
            </a:r>
          </a:p>
          <a:p>
            <a:pPr indent="-911060" defTabSz="2429147">
              <a:spcBef>
                <a:spcPts val="0"/>
              </a:spcBef>
              <a:buClr>
                <a:schemeClr val="hlink"/>
              </a:buClr>
              <a:buSzPct val="70000"/>
              <a:defRPr/>
            </a:pPr>
            <a:r>
              <a:rPr lang="en-US" altLang="ja-JP" sz="3200" b="1" kern="0" dirty="0">
                <a:solidFill>
                  <a:srgbClr val="002060"/>
                </a:solidFill>
                <a:latin typeface="Times New Roman" pitchFamily="18" charset="0"/>
                <a:ea typeface="HGSｺﾞｼｯｸE" pitchFamily="50" charset="-128"/>
                <a:cs typeface="Times New Roman" pitchFamily="18" charset="0"/>
              </a:rPr>
              <a:t>420-0831, Japan.</a:t>
            </a:r>
          </a:p>
          <a:p>
            <a:pPr indent="-911060" defTabSz="2429147">
              <a:spcBef>
                <a:spcPts val="0"/>
              </a:spcBef>
              <a:buClr>
                <a:schemeClr val="hlink"/>
              </a:buClr>
              <a:buSzPct val="70000"/>
              <a:defRPr/>
            </a:pPr>
            <a:r>
              <a:rPr lang="en-US" altLang="ja-JP" sz="3200" b="1" kern="0" dirty="0">
                <a:solidFill>
                  <a:srgbClr val="002060"/>
                </a:solidFill>
                <a:latin typeface="Times New Roman" pitchFamily="18" charset="0"/>
                <a:ea typeface="HGSｺﾞｼｯｸE" pitchFamily="50" charset="-128"/>
                <a:cs typeface="Times New Roman" pitchFamily="18" charset="0"/>
              </a:rPr>
              <a:t>Phone: +81-54-297-3228</a:t>
            </a:r>
          </a:p>
          <a:p>
            <a:pPr indent="-911060" defTabSz="2429147">
              <a:spcBef>
                <a:spcPts val="0"/>
              </a:spcBef>
              <a:buClr>
                <a:schemeClr val="hlink"/>
              </a:buClr>
              <a:buSzPct val="70000"/>
              <a:defRPr/>
            </a:pPr>
            <a:r>
              <a:rPr lang="en-US" altLang="ja-JP" sz="3200" b="1" kern="0" dirty="0">
                <a:solidFill>
                  <a:srgbClr val="002060"/>
                </a:solidFill>
                <a:latin typeface="Times New Roman" pitchFamily="18" charset="0"/>
                <a:ea typeface="HGSｺﾞｼｯｸE" pitchFamily="50" charset="-128"/>
                <a:cs typeface="Times New Roman" pitchFamily="18" charset="0"/>
              </a:rPr>
              <a:t>Email: mishidate@sz.tokoha-u.ac.jp</a:t>
            </a:r>
          </a:p>
        </p:txBody>
      </p:sp>
      <p:sp>
        <p:nvSpPr>
          <p:cNvPr id="41" name="角丸四角形 40"/>
          <p:cNvSpPr/>
          <p:nvPr/>
        </p:nvSpPr>
        <p:spPr>
          <a:xfrm>
            <a:off x="36117" y="16512287"/>
            <a:ext cx="6624736" cy="3470120"/>
          </a:xfrm>
          <a:prstGeom prst="roundRect">
            <a:avLst/>
          </a:prstGeom>
          <a:solidFill>
            <a:schemeClr val="accent4">
              <a:lumMod val="40000"/>
              <a:lumOff val="60000"/>
            </a:schemeClr>
          </a:solidFill>
          <a:ln>
            <a:solidFill>
              <a:schemeClr val="accent1">
                <a:lumMod val="50000"/>
              </a:schemeClr>
            </a:solidFill>
          </a:ln>
        </p:spPr>
        <p:style>
          <a:lnRef idx="1">
            <a:schemeClr val="accent2"/>
          </a:lnRef>
          <a:fillRef idx="2">
            <a:schemeClr val="accent2"/>
          </a:fillRef>
          <a:effectRef idx="1">
            <a:schemeClr val="accent2"/>
          </a:effectRef>
          <a:fontRef idx="minor">
            <a:schemeClr val="dk1"/>
          </a:fontRef>
        </p:style>
        <p:txBody>
          <a:bodyPr anchor="t"/>
          <a:lstStyle/>
          <a:p>
            <a:pPr>
              <a:defRPr/>
            </a:pPr>
            <a:r>
              <a:rPr lang="en-US" altLang="ja-JP" sz="3200" b="1" dirty="0">
                <a:ln w="22225">
                  <a:solidFill>
                    <a:schemeClr val="accent2">
                      <a:lumMod val="50000"/>
                    </a:schemeClr>
                  </a:solidFill>
                  <a:prstDash val="solid"/>
                </a:ln>
                <a:solidFill>
                  <a:schemeClr val="accent2">
                    <a:lumMod val="40000"/>
                    <a:lumOff val="60000"/>
                  </a:schemeClr>
                </a:solidFill>
                <a:latin typeface="Times New Roman" pitchFamily="18" charset="0"/>
                <a:ea typeface="HGSｺﾞｼｯｸE" pitchFamily="50" charset="-128"/>
                <a:cs typeface="Times New Roman" pitchFamily="18" charset="0"/>
              </a:rPr>
              <a:t>METHODS</a:t>
            </a:r>
            <a:r>
              <a:rPr lang="en-US" altLang="ja-JP" sz="2800" b="1" dirty="0">
                <a:latin typeface="Times New Roman" pitchFamily="18" charset="0"/>
                <a:cs typeface="Times New Roman" pitchFamily="18" charset="0"/>
              </a:rPr>
              <a:t/>
            </a:r>
            <a:br>
              <a:rPr lang="en-US" altLang="ja-JP" sz="2800" b="1" dirty="0">
                <a:latin typeface="Times New Roman" pitchFamily="18" charset="0"/>
                <a:cs typeface="Times New Roman" pitchFamily="18" charset="0"/>
              </a:rPr>
            </a:br>
            <a:r>
              <a:rPr lang="en-US" altLang="ja-JP" sz="3000" b="1" dirty="0">
                <a:latin typeface="Arial" panose="020B0604020202020204" pitchFamily="34" charset="0"/>
                <a:cs typeface="Arial" panose="020B0604020202020204" pitchFamily="34" charset="0"/>
              </a:rPr>
              <a:t> Correspondence analysis and extraction of characteristic onomatopoeias were done with “Text Mining Studio ver.4.2”, a linguistic analysis software.</a:t>
            </a:r>
            <a:endParaRPr lang="ja-JP" altLang="en-US" sz="3000" b="1" dirty="0">
              <a:solidFill>
                <a:schemeClr val="tx1"/>
              </a:solidFill>
              <a:latin typeface="Arial" panose="020B0604020202020204" pitchFamily="34" charset="0"/>
              <a:cs typeface="Arial" panose="020B0604020202020204" pitchFamily="34" charset="0"/>
            </a:endParaRPr>
          </a:p>
        </p:txBody>
      </p:sp>
      <p:sp>
        <p:nvSpPr>
          <p:cNvPr id="66" name="テキスト ボックス 174"/>
          <p:cNvSpPr txBox="1">
            <a:spLocks noChangeArrowheads="1"/>
          </p:cNvSpPr>
          <p:nvPr/>
        </p:nvSpPr>
        <p:spPr bwMode="auto">
          <a:xfrm>
            <a:off x="6768864" y="8821167"/>
            <a:ext cx="9217024" cy="1168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9974" tIns="29987" rIns="59974" bIns="29987">
            <a:spAutoFit/>
          </a:bodyPr>
          <a:lstStyle>
            <a:lvl1pPr eaLnBrk="0" hangingPunct="0">
              <a:defRPr kumimoji="1">
                <a:solidFill>
                  <a:schemeClr val="tx1"/>
                </a:solidFill>
                <a:latin typeface="Garamond" pitchFamily="18" charset="0"/>
                <a:ea typeface="ＭＳ Ｐゴシック" pitchFamily="50" charset="-128"/>
              </a:defRPr>
            </a:lvl1pPr>
            <a:lvl2pPr marL="742950" indent="-285750" eaLnBrk="0" hangingPunct="0">
              <a:defRPr kumimoji="1">
                <a:solidFill>
                  <a:schemeClr val="tx1"/>
                </a:solidFill>
                <a:latin typeface="Garamond" pitchFamily="18" charset="0"/>
                <a:ea typeface="ＭＳ Ｐゴシック" pitchFamily="50" charset="-128"/>
              </a:defRPr>
            </a:lvl2pPr>
            <a:lvl3pPr marL="1143000" indent="-228600" eaLnBrk="0" hangingPunct="0">
              <a:defRPr kumimoji="1">
                <a:solidFill>
                  <a:schemeClr val="tx1"/>
                </a:solidFill>
                <a:latin typeface="Garamond" pitchFamily="18" charset="0"/>
                <a:ea typeface="ＭＳ Ｐゴシック" pitchFamily="50" charset="-128"/>
              </a:defRPr>
            </a:lvl3pPr>
            <a:lvl4pPr marL="1600200" indent="-228600" eaLnBrk="0" hangingPunct="0">
              <a:defRPr kumimoji="1">
                <a:solidFill>
                  <a:schemeClr val="tx1"/>
                </a:solidFill>
                <a:latin typeface="Garamond" pitchFamily="18" charset="0"/>
                <a:ea typeface="ＭＳ Ｐゴシック" pitchFamily="50" charset="-128"/>
              </a:defRPr>
            </a:lvl4pPr>
            <a:lvl5pPr marL="2057400" indent="-228600" eaLnBrk="0" hangingPunct="0">
              <a:defRPr kumimoji="1">
                <a:solidFill>
                  <a:schemeClr val="tx1"/>
                </a:solidFill>
                <a:latin typeface="Garamond" pitchFamily="18"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Garamond" pitchFamily="18"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Garamond" pitchFamily="18"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Garamond" pitchFamily="18"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Garamond" pitchFamily="18" charset="0"/>
                <a:ea typeface="ＭＳ Ｐゴシック" pitchFamily="50" charset="-128"/>
              </a:defRPr>
            </a:lvl9pPr>
          </a:lstStyle>
          <a:p>
            <a:pPr eaLnBrk="1" hangingPunct="1"/>
            <a:r>
              <a:rPr lang="en-US" altLang="ja-JP" sz="2400" b="1" dirty="0">
                <a:latin typeface="Times New Roman" pitchFamily="18" charset="0"/>
                <a:ea typeface="HGSｺﾞｼｯｸE" pitchFamily="50" charset="-128"/>
                <a:cs typeface="Times New Roman" pitchFamily="18" charset="0"/>
              </a:rPr>
              <a:t>Table.1  Characteristic onomatopoeias used by the students toward preschool children who were to take venipuncture and comparison between before and after the training. </a:t>
            </a:r>
            <a:endParaRPr lang="ja-JP" altLang="en-US" sz="2400" b="1" dirty="0">
              <a:latin typeface="Times New Roman" pitchFamily="18" charset="0"/>
              <a:ea typeface="HGSｺﾞｼｯｸE" pitchFamily="50" charset="-128"/>
              <a:cs typeface="Times New Roman" pitchFamily="18" charset="0"/>
            </a:endParaRPr>
          </a:p>
        </p:txBody>
      </p:sp>
      <p:pic>
        <p:nvPicPr>
          <p:cNvPr id="6" name="図 5" descr="... - GATAG｜フリーイラスト素材集"/>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971" y="1007760"/>
            <a:ext cx="842265" cy="819234"/>
          </a:xfrm>
          <a:prstGeom prst="rect">
            <a:avLst/>
          </a:prstGeom>
        </p:spPr>
      </p:pic>
      <p:sp>
        <p:nvSpPr>
          <p:cNvPr id="25" name="テキスト ボックス 174"/>
          <p:cNvSpPr txBox="1">
            <a:spLocks noChangeArrowheads="1"/>
          </p:cNvSpPr>
          <p:nvPr/>
        </p:nvSpPr>
        <p:spPr bwMode="auto">
          <a:xfrm>
            <a:off x="504169" y="14448076"/>
            <a:ext cx="6156683" cy="153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9974" tIns="29987" rIns="59974" bIns="29987">
            <a:spAutoFit/>
          </a:bodyPr>
          <a:lstStyle>
            <a:lvl1pPr eaLnBrk="0" hangingPunct="0">
              <a:defRPr kumimoji="1">
                <a:solidFill>
                  <a:schemeClr val="tx1"/>
                </a:solidFill>
                <a:latin typeface="Garamond" pitchFamily="18" charset="0"/>
                <a:ea typeface="ＭＳ Ｐゴシック" pitchFamily="50" charset="-128"/>
              </a:defRPr>
            </a:lvl1pPr>
            <a:lvl2pPr marL="742950" indent="-285750" eaLnBrk="0" hangingPunct="0">
              <a:defRPr kumimoji="1">
                <a:solidFill>
                  <a:schemeClr val="tx1"/>
                </a:solidFill>
                <a:latin typeface="Garamond" pitchFamily="18" charset="0"/>
                <a:ea typeface="ＭＳ Ｐゴシック" pitchFamily="50" charset="-128"/>
              </a:defRPr>
            </a:lvl2pPr>
            <a:lvl3pPr marL="1143000" indent="-228600" eaLnBrk="0" hangingPunct="0">
              <a:defRPr kumimoji="1">
                <a:solidFill>
                  <a:schemeClr val="tx1"/>
                </a:solidFill>
                <a:latin typeface="Garamond" pitchFamily="18" charset="0"/>
                <a:ea typeface="ＭＳ Ｐゴシック" pitchFamily="50" charset="-128"/>
              </a:defRPr>
            </a:lvl3pPr>
            <a:lvl4pPr marL="1600200" indent="-228600" eaLnBrk="0" hangingPunct="0">
              <a:defRPr kumimoji="1">
                <a:solidFill>
                  <a:schemeClr val="tx1"/>
                </a:solidFill>
                <a:latin typeface="Garamond" pitchFamily="18" charset="0"/>
                <a:ea typeface="ＭＳ Ｐゴシック" pitchFamily="50" charset="-128"/>
              </a:defRPr>
            </a:lvl4pPr>
            <a:lvl5pPr marL="2057400" indent="-228600" eaLnBrk="0" hangingPunct="0">
              <a:defRPr kumimoji="1">
                <a:solidFill>
                  <a:schemeClr val="tx1"/>
                </a:solidFill>
                <a:latin typeface="Garamond" pitchFamily="18"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Garamond" pitchFamily="18"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Garamond" pitchFamily="18"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Garamond" pitchFamily="18"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Garamond" pitchFamily="18" charset="0"/>
                <a:ea typeface="ＭＳ Ｐゴシック" pitchFamily="50" charset="-128"/>
              </a:defRPr>
            </a:lvl9pPr>
          </a:lstStyle>
          <a:p>
            <a:pPr eaLnBrk="1" hangingPunct="1"/>
            <a:r>
              <a:rPr lang="en-US" altLang="ja-JP" sz="2400" b="1" dirty="0">
                <a:latin typeface="Times New Roman" pitchFamily="18" charset="0"/>
                <a:ea typeface="HGSｺﾞｼｯｸE" pitchFamily="50" charset="-128"/>
                <a:cs typeface="Times New Roman" pitchFamily="18" charset="0"/>
              </a:rPr>
              <a:t>Figure.1  Correspondence</a:t>
            </a:r>
            <a:r>
              <a:rPr lang="ja-JP" altLang="en-US" sz="2400" b="1" dirty="0">
                <a:latin typeface="Times New Roman" pitchFamily="18" charset="0"/>
                <a:ea typeface="HGSｺﾞｼｯｸE" pitchFamily="50" charset="-128"/>
                <a:cs typeface="Times New Roman" pitchFamily="18" charset="0"/>
              </a:rPr>
              <a:t> </a:t>
            </a:r>
            <a:r>
              <a:rPr lang="en-US" altLang="ja-JP" sz="2400" b="1" dirty="0">
                <a:latin typeface="Times New Roman" pitchFamily="18" charset="0"/>
                <a:ea typeface="HGSｺﾞｼｯｸE" pitchFamily="50" charset="-128"/>
                <a:cs typeface="Times New Roman" pitchFamily="18" charset="0"/>
              </a:rPr>
              <a:t>analysis of the words toward preschool children who were to take venipuncture and comparison between before and after the training.</a:t>
            </a:r>
            <a:endParaRPr lang="ja-JP" altLang="en-US" sz="2400" b="1" dirty="0">
              <a:latin typeface="Times New Roman" pitchFamily="18" charset="0"/>
              <a:ea typeface="HGSｺﾞｼｯｸE" pitchFamily="50" charset="-128"/>
              <a:cs typeface="Times New Roman" pitchFamily="18" charset="0"/>
            </a:endParaRPr>
          </a:p>
        </p:txBody>
      </p:sp>
      <p:pic>
        <p:nvPicPr>
          <p:cNvPr id="4" name="図 3"/>
          <p:cNvPicPr>
            <a:picLocks noChangeAspect="1"/>
          </p:cNvPicPr>
          <p:nvPr/>
        </p:nvPicPr>
        <p:blipFill>
          <a:blip r:embed="rId5"/>
          <a:stretch>
            <a:fillRect/>
          </a:stretch>
        </p:blipFill>
        <p:spPr>
          <a:xfrm>
            <a:off x="6764544" y="9985170"/>
            <a:ext cx="9396243" cy="4164589"/>
          </a:xfrm>
          <a:prstGeom prst="rect">
            <a:avLst/>
          </a:prstGeom>
        </p:spPr>
      </p:pic>
      <p:pic>
        <p:nvPicPr>
          <p:cNvPr id="42" name="図 41" descr="写真 12-08-15 19 12 57"/>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600563" y="6732935"/>
            <a:ext cx="2593237" cy="2002652"/>
          </a:xfrm>
          <a:prstGeom prst="rect">
            <a:avLst/>
          </a:prstGeom>
          <a:noFill/>
          <a:ln w="9525">
            <a:solidFill>
              <a:schemeClr val="tx1">
                <a:lumMod val="100000"/>
                <a:lumOff val="0"/>
              </a:schemeClr>
            </a:solidFill>
            <a:miter lim="800000"/>
            <a:headEnd/>
            <a:tailEnd/>
          </a:ln>
        </p:spPr>
      </p:pic>
    </p:spTree>
  </p:cSld>
  <p:clrMapOvr>
    <a:masterClrMapping/>
  </p:clrMapOvr>
  <p:transition>
    <p:wipe dir="r"/>
  </p:transition>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1603</TotalTime>
  <Words>119</Words>
  <Application>Microsoft Office PowerPoint</Application>
  <PresentationFormat>ユーザー設定</PresentationFormat>
  <Paragraphs>37</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HGSｺﾞｼｯｸE</vt:lpstr>
      <vt:lpstr>ＭＳ Ｐゴシック</vt:lpstr>
      <vt:lpstr>游ゴシック</vt:lpstr>
      <vt:lpstr>游ゴシック Light</vt:lpstr>
      <vt:lpstr>Arial</vt:lpstr>
      <vt:lpstr>Calibri</vt:lpstr>
      <vt:lpstr>Candara</vt:lpstr>
      <vt:lpstr>Rockwell Condensed</vt:lpstr>
      <vt:lpstr>Times New Roman</vt:lpstr>
      <vt:lpstr>Office テーマ</vt:lpstr>
      <vt:lpstr>Onomatopoeias used by Nurse Students toward Preschool Patients: Before and after Pediatric Nursing Training  Miyako, ISHIDATE, RN , PhDa ; Takehiko, ITO, PhDb ;  Tadasu, OYAMA, PhDc  a  Tokoha University, b  Wako University, c Nihon University, Japan</vt:lpstr>
    </vt:vector>
  </TitlesOfParts>
  <Company>Little Creative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Arrows Orange Template</dc:title>
  <dc:creator>Presentation Helper</dc:creator>
  <cp:lastModifiedBy>石舘研究室</cp:lastModifiedBy>
  <cp:revision>113</cp:revision>
  <cp:lastPrinted>2016-05-13T04:21:12Z</cp:lastPrinted>
  <dcterms:created xsi:type="dcterms:W3CDTF">2005-03-15T10:04:38Z</dcterms:created>
  <dcterms:modified xsi:type="dcterms:W3CDTF">2016-07-05T04:07:44Z</dcterms:modified>
</cp:coreProperties>
</file>